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626833" y="2840992"/>
            <a:ext cx="13034332" cy="305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6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26453" y="7931150"/>
            <a:ext cx="17435092" cy="1397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E0D0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50817" y="1315395"/>
            <a:ext cx="6986365" cy="116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90809" y="3023199"/>
            <a:ext cx="15706380" cy="4140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Relationship Id="rId3" Type="http://schemas.openxmlformats.org/officeDocument/2006/relationships/image" Target="../media/image22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Relationship Id="rId3" Type="http://schemas.openxmlformats.org/officeDocument/2006/relationships/image" Target="../media/image24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101090" marR="5080" indent="-1089025">
              <a:lnSpc>
                <a:spcPct val="129900"/>
              </a:lnSpc>
              <a:spcBef>
                <a:spcPts val="95"/>
              </a:spcBef>
              <a:tabLst>
                <a:tab pos="4569460" algn="l"/>
              </a:tabLst>
            </a:pPr>
            <a:r>
              <a:rPr dirty="0" spc="1195"/>
              <a:t>S </a:t>
            </a:r>
            <a:r>
              <a:rPr dirty="0" spc="570"/>
              <a:t>I</a:t>
            </a:r>
            <a:r>
              <a:rPr dirty="0" spc="-1450"/>
              <a:t> </a:t>
            </a:r>
            <a:r>
              <a:rPr dirty="0" spc="1885"/>
              <a:t>G</a:t>
            </a:r>
            <a:r>
              <a:rPr dirty="0" spc="-125"/>
              <a:t> </a:t>
            </a:r>
            <a:r>
              <a:rPr dirty="0" spc="1015"/>
              <a:t>N	</a:t>
            </a:r>
            <a:r>
              <a:rPr dirty="0" spc="635"/>
              <a:t>L</a:t>
            </a:r>
            <a:r>
              <a:rPr dirty="0" spc="-145"/>
              <a:t> </a:t>
            </a:r>
            <a:r>
              <a:rPr dirty="0" spc="1785"/>
              <a:t>A</a:t>
            </a:r>
            <a:r>
              <a:rPr dirty="0" spc="-140"/>
              <a:t> </a:t>
            </a:r>
            <a:r>
              <a:rPr dirty="0" spc="1015"/>
              <a:t>N</a:t>
            </a:r>
            <a:r>
              <a:rPr dirty="0" spc="-140"/>
              <a:t> </a:t>
            </a:r>
            <a:r>
              <a:rPr dirty="0" spc="1885"/>
              <a:t>G</a:t>
            </a:r>
            <a:r>
              <a:rPr dirty="0" spc="-145"/>
              <a:t> </a:t>
            </a:r>
            <a:r>
              <a:rPr dirty="0" spc="994"/>
              <a:t>U</a:t>
            </a:r>
            <a:r>
              <a:rPr dirty="0" spc="-140"/>
              <a:t> </a:t>
            </a:r>
            <a:r>
              <a:rPr dirty="0" spc="1785"/>
              <a:t>A</a:t>
            </a:r>
            <a:r>
              <a:rPr dirty="0" spc="-140"/>
              <a:t> </a:t>
            </a:r>
            <a:r>
              <a:rPr dirty="0" spc="1885"/>
              <a:t>G</a:t>
            </a:r>
            <a:r>
              <a:rPr dirty="0" spc="-145"/>
              <a:t> </a:t>
            </a:r>
            <a:r>
              <a:rPr dirty="0" spc="35"/>
              <a:t>E  </a:t>
            </a:r>
            <a:r>
              <a:rPr dirty="0" spc="-15"/>
              <a:t>R</a:t>
            </a:r>
            <a:r>
              <a:rPr dirty="0" spc="-140"/>
              <a:t> </a:t>
            </a:r>
            <a:r>
              <a:rPr dirty="0" spc="35"/>
              <a:t>E</a:t>
            </a:r>
            <a:r>
              <a:rPr dirty="0" spc="-135"/>
              <a:t> </a:t>
            </a:r>
            <a:r>
              <a:rPr dirty="0" spc="1905"/>
              <a:t>C</a:t>
            </a:r>
            <a:r>
              <a:rPr dirty="0" spc="-135"/>
              <a:t> </a:t>
            </a:r>
            <a:r>
              <a:rPr dirty="0" spc="1745"/>
              <a:t>O</a:t>
            </a:r>
            <a:r>
              <a:rPr dirty="0" spc="-135"/>
              <a:t> </a:t>
            </a:r>
            <a:r>
              <a:rPr dirty="0" spc="1885"/>
              <a:t>G</a:t>
            </a:r>
            <a:r>
              <a:rPr dirty="0" spc="-135"/>
              <a:t> </a:t>
            </a:r>
            <a:r>
              <a:rPr dirty="0" spc="1015"/>
              <a:t>N</a:t>
            </a:r>
            <a:r>
              <a:rPr dirty="0" spc="-135"/>
              <a:t> </a:t>
            </a:r>
            <a:r>
              <a:rPr dirty="0" spc="570"/>
              <a:t>I</a:t>
            </a:r>
            <a:r>
              <a:rPr dirty="0" spc="-135"/>
              <a:t> </a:t>
            </a:r>
            <a:r>
              <a:rPr dirty="0" spc="805"/>
              <a:t>T</a:t>
            </a:r>
            <a:r>
              <a:rPr dirty="0" spc="-135"/>
              <a:t> </a:t>
            </a:r>
            <a:r>
              <a:rPr dirty="0" spc="570"/>
              <a:t>I</a:t>
            </a:r>
            <a:r>
              <a:rPr dirty="0" spc="-135"/>
              <a:t> </a:t>
            </a:r>
            <a:r>
              <a:rPr dirty="0" spc="1745"/>
              <a:t>O</a:t>
            </a:r>
            <a:r>
              <a:rPr dirty="0" spc="-135"/>
              <a:t> </a:t>
            </a:r>
            <a:r>
              <a:rPr dirty="0" spc="1015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6453" y="7931150"/>
            <a:ext cx="10427970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56460" marR="5080" indent="-2144395">
              <a:lnSpc>
                <a:spcPct val="100000"/>
              </a:lnSpc>
              <a:spcBef>
                <a:spcPts val="100"/>
              </a:spcBef>
              <a:tabLst>
                <a:tab pos="2767965" algn="l"/>
                <a:tab pos="4285615" algn="l"/>
                <a:tab pos="4947920" algn="l"/>
                <a:tab pos="6658609" algn="l"/>
                <a:tab pos="8778875" algn="l"/>
              </a:tabLst>
            </a:pPr>
            <a:r>
              <a:rPr dirty="0" sz="4500" spc="-405">
                <a:latin typeface="Arial"/>
                <a:cs typeface="Arial"/>
              </a:rPr>
              <a:t>A</a:t>
            </a:r>
            <a:r>
              <a:rPr dirty="0" sz="4500" spc="-355">
                <a:latin typeface="Arial"/>
                <a:cs typeface="Arial"/>
              </a:rPr>
              <a:t> </a:t>
            </a:r>
            <a:r>
              <a:rPr dirty="0" sz="4500" spc="175">
                <a:latin typeface="Arial"/>
                <a:cs typeface="Arial"/>
              </a:rPr>
              <a:t>n</a:t>
            </a:r>
            <a:r>
              <a:rPr dirty="0" sz="4500" spc="-350">
                <a:latin typeface="Arial"/>
                <a:cs typeface="Arial"/>
              </a:rPr>
              <a:t> </a:t>
            </a:r>
            <a:r>
              <a:rPr dirty="0" sz="4500" spc="-35">
                <a:latin typeface="Arial"/>
                <a:cs typeface="Arial"/>
              </a:rPr>
              <a:t>u</a:t>
            </a:r>
            <a:r>
              <a:rPr dirty="0" sz="4500" spc="-350">
                <a:latin typeface="Arial"/>
                <a:cs typeface="Arial"/>
              </a:rPr>
              <a:t> </a:t>
            </a:r>
            <a:r>
              <a:rPr dirty="0" sz="4500" spc="730">
                <a:latin typeface="Arial"/>
                <a:cs typeface="Arial"/>
              </a:rPr>
              <a:t>r</a:t>
            </a:r>
            <a:r>
              <a:rPr dirty="0" sz="4500" spc="-350">
                <a:latin typeface="Arial"/>
                <a:cs typeface="Arial"/>
              </a:rPr>
              <a:t> </a:t>
            </a:r>
            <a:r>
              <a:rPr dirty="0" sz="4500" spc="-200">
                <a:latin typeface="Arial"/>
                <a:cs typeface="Arial"/>
              </a:rPr>
              <a:t>a</a:t>
            </a:r>
            <a:r>
              <a:rPr dirty="0" sz="4500" spc="-350">
                <a:latin typeface="Arial"/>
                <a:cs typeface="Arial"/>
              </a:rPr>
              <a:t> </a:t>
            </a:r>
            <a:r>
              <a:rPr dirty="0" sz="4500" spc="-140">
                <a:latin typeface="Arial"/>
                <a:cs typeface="Arial"/>
              </a:rPr>
              <a:t>g	</a:t>
            </a:r>
            <a:r>
              <a:rPr dirty="0" sz="4500" spc="-880">
                <a:latin typeface="Arial"/>
                <a:cs typeface="Arial"/>
              </a:rPr>
              <a:t>S  </a:t>
            </a:r>
            <a:r>
              <a:rPr dirty="0" sz="4500" spc="165">
                <a:latin typeface="Arial"/>
                <a:cs typeface="Arial"/>
              </a:rPr>
              <a:t>i </a:t>
            </a:r>
            <a:r>
              <a:rPr dirty="0" sz="4500" spc="175">
                <a:latin typeface="Arial"/>
                <a:cs typeface="Arial"/>
              </a:rPr>
              <a:t>n</a:t>
            </a:r>
            <a:r>
              <a:rPr dirty="0" sz="4500" spc="-710">
                <a:latin typeface="Arial"/>
                <a:cs typeface="Arial"/>
              </a:rPr>
              <a:t> </a:t>
            </a:r>
            <a:r>
              <a:rPr dirty="0" sz="4500" spc="-140">
                <a:latin typeface="Arial"/>
                <a:cs typeface="Arial"/>
              </a:rPr>
              <a:t>g</a:t>
            </a:r>
            <a:r>
              <a:rPr dirty="0" sz="4500" spc="-350">
                <a:latin typeface="Arial"/>
                <a:cs typeface="Arial"/>
              </a:rPr>
              <a:t> </a:t>
            </a:r>
            <a:r>
              <a:rPr dirty="0" sz="4500" spc="175">
                <a:latin typeface="Arial"/>
                <a:cs typeface="Arial"/>
              </a:rPr>
              <a:t>h	</a:t>
            </a:r>
            <a:r>
              <a:rPr dirty="0" sz="4500" spc="-585">
                <a:latin typeface="Arial"/>
                <a:cs typeface="Arial"/>
              </a:rPr>
              <a:t>B</a:t>
            </a:r>
            <a:r>
              <a:rPr dirty="0" sz="4500" spc="-355">
                <a:latin typeface="Arial"/>
                <a:cs typeface="Arial"/>
              </a:rPr>
              <a:t> </a:t>
            </a:r>
            <a:r>
              <a:rPr dirty="0" sz="4500" spc="175">
                <a:latin typeface="Arial"/>
                <a:cs typeface="Arial"/>
              </a:rPr>
              <a:t>h</a:t>
            </a:r>
            <a:r>
              <a:rPr dirty="0" sz="4500" spc="-350">
                <a:latin typeface="Arial"/>
                <a:cs typeface="Arial"/>
              </a:rPr>
              <a:t> </a:t>
            </a:r>
            <a:r>
              <a:rPr dirty="0" sz="4500" spc="-200">
                <a:latin typeface="Arial"/>
                <a:cs typeface="Arial"/>
              </a:rPr>
              <a:t>a</a:t>
            </a:r>
            <a:r>
              <a:rPr dirty="0" sz="4500" spc="-355">
                <a:latin typeface="Arial"/>
                <a:cs typeface="Arial"/>
              </a:rPr>
              <a:t> </a:t>
            </a:r>
            <a:r>
              <a:rPr dirty="0" sz="4500" spc="40">
                <a:latin typeface="Arial"/>
                <a:cs typeface="Arial"/>
              </a:rPr>
              <a:t>d</a:t>
            </a:r>
            <a:r>
              <a:rPr dirty="0" sz="4500" spc="-350">
                <a:latin typeface="Arial"/>
                <a:cs typeface="Arial"/>
              </a:rPr>
              <a:t> </a:t>
            </a:r>
            <a:r>
              <a:rPr dirty="0" sz="4500" spc="-200">
                <a:latin typeface="Arial"/>
                <a:cs typeface="Arial"/>
              </a:rPr>
              <a:t>a</a:t>
            </a:r>
            <a:r>
              <a:rPr dirty="0" sz="4500" spc="-355">
                <a:latin typeface="Arial"/>
                <a:cs typeface="Arial"/>
              </a:rPr>
              <a:t> </a:t>
            </a:r>
            <a:r>
              <a:rPr dirty="0" sz="4500" spc="-35">
                <a:latin typeface="Arial"/>
                <a:cs typeface="Arial"/>
              </a:rPr>
              <a:t>u</a:t>
            </a:r>
            <a:r>
              <a:rPr dirty="0" sz="4500" spc="-350">
                <a:latin typeface="Arial"/>
                <a:cs typeface="Arial"/>
              </a:rPr>
              <a:t> </a:t>
            </a:r>
            <a:r>
              <a:rPr dirty="0" sz="4500" spc="730">
                <a:latin typeface="Arial"/>
                <a:cs typeface="Arial"/>
              </a:rPr>
              <a:t>r</a:t>
            </a:r>
            <a:r>
              <a:rPr dirty="0" sz="4500" spc="-355">
                <a:latin typeface="Arial"/>
                <a:cs typeface="Arial"/>
              </a:rPr>
              <a:t> </a:t>
            </a:r>
            <a:r>
              <a:rPr dirty="0" sz="4500" spc="165">
                <a:latin typeface="Arial"/>
                <a:cs typeface="Arial"/>
              </a:rPr>
              <a:t>i</a:t>
            </a:r>
            <a:r>
              <a:rPr dirty="0" sz="4500" spc="-350">
                <a:latin typeface="Arial"/>
                <a:cs typeface="Arial"/>
              </a:rPr>
              <a:t> </a:t>
            </a:r>
            <a:r>
              <a:rPr dirty="0" sz="4500" spc="-200">
                <a:latin typeface="Arial"/>
                <a:cs typeface="Arial"/>
              </a:rPr>
              <a:t>a	</a:t>
            </a:r>
            <a:r>
              <a:rPr dirty="0" sz="4500" spc="-204">
                <a:latin typeface="Arial"/>
                <a:cs typeface="Arial"/>
              </a:rPr>
              <a:t>( </a:t>
            </a:r>
            <a:r>
              <a:rPr dirty="0" sz="4500" spc="-130">
                <a:latin typeface="Arial"/>
                <a:cs typeface="Arial"/>
              </a:rPr>
              <a:t>0 </a:t>
            </a:r>
            <a:r>
              <a:rPr dirty="0" sz="4500" spc="-390">
                <a:latin typeface="Arial"/>
                <a:cs typeface="Arial"/>
              </a:rPr>
              <a:t>6 6</a:t>
            </a:r>
            <a:r>
              <a:rPr dirty="0" sz="4500" spc="-780">
                <a:latin typeface="Arial"/>
                <a:cs typeface="Arial"/>
              </a:rPr>
              <a:t> </a:t>
            </a:r>
            <a:r>
              <a:rPr dirty="0" sz="4500" spc="-125">
                <a:latin typeface="Arial"/>
                <a:cs typeface="Arial"/>
              </a:rPr>
              <a:t>)  </a:t>
            </a:r>
            <a:r>
              <a:rPr dirty="0" sz="4500" spc="-405">
                <a:latin typeface="Arial"/>
                <a:cs typeface="Arial"/>
              </a:rPr>
              <a:t>A </a:t>
            </a:r>
            <a:r>
              <a:rPr dirty="0" sz="4500" spc="175">
                <a:latin typeface="Arial"/>
                <a:cs typeface="Arial"/>
              </a:rPr>
              <a:t>n </a:t>
            </a:r>
            <a:r>
              <a:rPr dirty="0" sz="4500" spc="-45">
                <a:latin typeface="Arial"/>
                <a:cs typeface="Arial"/>
              </a:rPr>
              <a:t>k</a:t>
            </a:r>
            <a:r>
              <a:rPr dirty="0" sz="4500" spc="-830">
                <a:latin typeface="Arial"/>
                <a:cs typeface="Arial"/>
              </a:rPr>
              <a:t> </a:t>
            </a:r>
            <a:r>
              <a:rPr dirty="0" sz="4500" spc="165">
                <a:latin typeface="Arial"/>
                <a:cs typeface="Arial"/>
              </a:rPr>
              <a:t>i</a:t>
            </a:r>
            <a:r>
              <a:rPr dirty="0" sz="4500" spc="-350">
                <a:latin typeface="Arial"/>
                <a:cs typeface="Arial"/>
              </a:rPr>
              <a:t> </a:t>
            </a:r>
            <a:r>
              <a:rPr dirty="0" sz="4500" spc="715">
                <a:latin typeface="Arial"/>
                <a:cs typeface="Arial"/>
              </a:rPr>
              <a:t>t	</a:t>
            </a:r>
            <a:r>
              <a:rPr dirty="0" sz="4500" spc="-540">
                <a:latin typeface="Arial"/>
                <a:cs typeface="Arial"/>
              </a:rPr>
              <a:t>K </a:t>
            </a:r>
            <a:r>
              <a:rPr dirty="0" sz="4500" spc="-35">
                <a:latin typeface="Arial"/>
                <a:cs typeface="Arial"/>
              </a:rPr>
              <a:t>u </a:t>
            </a:r>
            <a:r>
              <a:rPr dirty="0" sz="4500" spc="-675">
                <a:latin typeface="Arial"/>
                <a:cs typeface="Arial"/>
              </a:rPr>
              <a:t>m</a:t>
            </a:r>
            <a:r>
              <a:rPr dirty="0" sz="4500" spc="-484">
                <a:latin typeface="Arial"/>
                <a:cs typeface="Arial"/>
              </a:rPr>
              <a:t> </a:t>
            </a:r>
            <a:r>
              <a:rPr dirty="0" sz="4500" spc="-200">
                <a:latin typeface="Arial"/>
                <a:cs typeface="Arial"/>
              </a:rPr>
              <a:t>a</a:t>
            </a:r>
            <a:r>
              <a:rPr dirty="0" sz="4500" spc="-355">
                <a:latin typeface="Arial"/>
                <a:cs typeface="Arial"/>
              </a:rPr>
              <a:t> </a:t>
            </a:r>
            <a:r>
              <a:rPr dirty="0" sz="4500" spc="730">
                <a:latin typeface="Arial"/>
                <a:cs typeface="Arial"/>
              </a:rPr>
              <a:t>r	</a:t>
            </a:r>
            <a:r>
              <a:rPr dirty="0" sz="4500" spc="-204">
                <a:latin typeface="Arial"/>
                <a:cs typeface="Arial"/>
              </a:rPr>
              <a:t>( </a:t>
            </a:r>
            <a:r>
              <a:rPr dirty="0" sz="4500" spc="-130">
                <a:latin typeface="Arial"/>
                <a:cs typeface="Arial"/>
              </a:rPr>
              <a:t>0 </a:t>
            </a:r>
            <a:r>
              <a:rPr dirty="0" sz="4500" spc="-625">
                <a:latin typeface="Arial"/>
                <a:cs typeface="Arial"/>
              </a:rPr>
              <a:t>5 </a:t>
            </a:r>
            <a:r>
              <a:rPr dirty="0" sz="4500" spc="-340">
                <a:latin typeface="Arial"/>
                <a:cs typeface="Arial"/>
              </a:rPr>
              <a:t>4</a:t>
            </a:r>
            <a:r>
              <a:rPr dirty="0" sz="4500" spc="-475">
                <a:latin typeface="Arial"/>
                <a:cs typeface="Arial"/>
              </a:rPr>
              <a:t> </a:t>
            </a:r>
            <a:r>
              <a:rPr dirty="0" sz="4500" spc="-125">
                <a:latin typeface="Arial"/>
                <a:cs typeface="Arial"/>
              </a:rPr>
              <a:t>)</a:t>
            </a:r>
            <a:endParaRPr sz="4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0182" y="650906"/>
            <a:ext cx="8082280" cy="1235075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2285365" marR="5080" indent="-2273300">
              <a:lnSpc>
                <a:spcPts val="4730"/>
              </a:lnSpc>
              <a:spcBef>
                <a:spcPts val="315"/>
              </a:spcBef>
              <a:tabLst>
                <a:tab pos="4081145" algn="l"/>
                <a:tab pos="4514215" algn="l"/>
              </a:tabLst>
            </a:pPr>
            <a:r>
              <a:rPr dirty="0" sz="4000" spc="-600">
                <a:latin typeface="Arial"/>
                <a:cs typeface="Arial"/>
              </a:rPr>
              <a:t>m</a:t>
            </a:r>
            <a:r>
              <a:rPr dirty="0" sz="4000" spc="-315">
                <a:latin typeface="Arial"/>
                <a:cs typeface="Arial"/>
              </a:rPr>
              <a:t> </a:t>
            </a:r>
            <a:r>
              <a:rPr dirty="0" sz="4000" spc="145">
                <a:latin typeface="Arial"/>
                <a:cs typeface="Arial"/>
              </a:rPr>
              <a:t>i</a:t>
            </a:r>
            <a:r>
              <a:rPr dirty="0" sz="4000" spc="-310">
                <a:latin typeface="Arial"/>
                <a:cs typeface="Arial"/>
              </a:rPr>
              <a:t> </a:t>
            </a:r>
            <a:r>
              <a:rPr dirty="0" sz="4000" spc="155">
                <a:latin typeface="Arial"/>
                <a:cs typeface="Arial"/>
              </a:rPr>
              <a:t>n</a:t>
            </a:r>
            <a:r>
              <a:rPr dirty="0" sz="4000" spc="-315">
                <a:latin typeface="Arial"/>
                <a:cs typeface="Arial"/>
              </a:rPr>
              <a:t> </a:t>
            </a:r>
            <a:r>
              <a:rPr dirty="0" sz="4000" spc="145">
                <a:latin typeface="Arial"/>
                <a:cs typeface="Arial"/>
              </a:rPr>
              <a:t>i</a:t>
            </a:r>
            <a:r>
              <a:rPr dirty="0" sz="4000" spc="-310">
                <a:latin typeface="Arial"/>
                <a:cs typeface="Arial"/>
              </a:rPr>
              <a:t> </a:t>
            </a:r>
            <a:r>
              <a:rPr dirty="0" sz="4000" spc="-105">
                <a:latin typeface="Arial"/>
                <a:cs typeface="Arial"/>
              </a:rPr>
              <a:t>-</a:t>
            </a:r>
            <a:r>
              <a:rPr dirty="0" sz="4000" spc="-315">
                <a:latin typeface="Arial"/>
                <a:cs typeface="Arial"/>
              </a:rPr>
              <a:t> </a:t>
            </a:r>
            <a:r>
              <a:rPr dirty="0" sz="4000" spc="-365">
                <a:latin typeface="Arial"/>
                <a:cs typeface="Arial"/>
              </a:rPr>
              <a:t>p</a:t>
            </a:r>
            <a:r>
              <a:rPr dirty="0" sz="4000" spc="-310">
                <a:latin typeface="Arial"/>
                <a:cs typeface="Arial"/>
              </a:rPr>
              <a:t> </a:t>
            </a:r>
            <a:r>
              <a:rPr dirty="0" sz="4000" spc="650">
                <a:latin typeface="Arial"/>
                <a:cs typeface="Arial"/>
              </a:rPr>
              <a:t>r</a:t>
            </a:r>
            <a:r>
              <a:rPr dirty="0" sz="4000" spc="-315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o</a:t>
            </a:r>
            <a:r>
              <a:rPr dirty="0" sz="4000" spc="-310">
                <a:latin typeface="Arial"/>
                <a:cs typeface="Arial"/>
              </a:rPr>
              <a:t> </a:t>
            </a:r>
            <a:r>
              <a:rPr dirty="0" sz="4000" spc="265">
                <a:latin typeface="Arial"/>
                <a:cs typeface="Arial"/>
              </a:rPr>
              <a:t>j</a:t>
            </a:r>
            <a:r>
              <a:rPr dirty="0" sz="4000" spc="-315">
                <a:latin typeface="Arial"/>
                <a:cs typeface="Arial"/>
              </a:rPr>
              <a:t> </a:t>
            </a:r>
            <a:r>
              <a:rPr dirty="0" sz="4000" spc="-484">
                <a:latin typeface="Arial"/>
                <a:cs typeface="Arial"/>
              </a:rPr>
              <a:t>e</a:t>
            </a:r>
            <a:r>
              <a:rPr dirty="0" sz="4000" spc="-310">
                <a:latin typeface="Arial"/>
                <a:cs typeface="Arial"/>
              </a:rPr>
              <a:t> </a:t>
            </a:r>
            <a:r>
              <a:rPr dirty="0" sz="4000" spc="-160">
                <a:latin typeface="Arial"/>
                <a:cs typeface="Arial"/>
              </a:rPr>
              <a:t>c</a:t>
            </a:r>
            <a:r>
              <a:rPr dirty="0" sz="4000" spc="-315">
                <a:latin typeface="Arial"/>
                <a:cs typeface="Arial"/>
              </a:rPr>
              <a:t> </a:t>
            </a:r>
            <a:r>
              <a:rPr dirty="0" sz="4000" spc="635">
                <a:latin typeface="Arial"/>
                <a:cs typeface="Arial"/>
              </a:rPr>
              <a:t>t	</a:t>
            </a:r>
            <a:r>
              <a:rPr dirty="0" sz="4000" spc="-365">
                <a:latin typeface="Arial"/>
                <a:cs typeface="Arial"/>
              </a:rPr>
              <a:t>p</a:t>
            </a:r>
            <a:r>
              <a:rPr dirty="0" sz="4000" spc="-320">
                <a:latin typeface="Arial"/>
                <a:cs typeface="Arial"/>
              </a:rPr>
              <a:t> </a:t>
            </a:r>
            <a:r>
              <a:rPr dirty="0" sz="4000" spc="650">
                <a:latin typeface="Arial"/>
                <a:cs typeface="Arial"/>
              </a:rPr>
              <a:t>r</a:t>
            </a:r>
            <a:r>
              <a:rPr dirty="0" sz="4000" spc="-320">
                <a:latin typeface="Arial"/>
                <a:cs typeface="Arial"/>
              </a:rPr>
              <a:t> </a:t>
            </a:r>
            <a:r>
              <a:rPr dirty="0" sz="4000" spc="-484">
                <a:latin typeface="Arial"/>
                <a:cs typeface="Arial"/>
              </a:rPr>
              <a:t>e</a:t>
            </a:r>
            <a:r>
              <a:rPr dirty="0" sz="4000" spc="-325">
                <a:latin typeface="Arial"/>
                <a:cs typeface="Arial"/>
              </a:rPr>
              <a:t> </a:t>
            </a:r>
            <a:r>
              <a:rPr dirty="0" sz="4000" spc="-300">
                <a:latin typeface="Arial"/>
                <a:cs typeface="Arial"/>
              </a:rPr>
              <a:t>s</a:t>
            </a:r>
            <a:r>
              <a:rPr dirty="0" sz="4000" spc="-320">
                <a:latin typeface="Arial"/>
                <a:cs typeface="Arial"/>
              </a:rPr>
              <a:t> </a:t>
            </a:r>
            <a:r>
              <a:rPr dirty="0" sz="4000" spc="-484">
                <a:latin typeface="Arial"/>
                <a:cs typeface="Arial"/>
              </a:rPr>
              <a:t>e</a:t>
            </a:r>
            <a:r>
              <a:rPr dirty="0" sz="4000" spc="-320">
                <a:latin typeface="Arial"/>
                <a:cs typeface="Arial"/>
              </a:rPr>
              <a:t> </a:t>
            </a:r>
            <a:r>
              <a:rPr dirty="0" sz="4000" spc="155">
                <a:latin typeface="Arial"/>
                <a:cs typeface="Arial"/>
              </a:rPr>
              <a:t>n</a:t>
            </a:r>
            <a:r>
              <a:rPr dirty="0" sz="4000" spc="-325">
                <a:latin typeface="Arial"/>
                <a:cs typeface="Arial"/>
              </a:rPr>
              <a:t> </a:t>
            </a:r>
            <a:r>
              <a:rPr dirty="0" sz="4000" spc="635">
                <a:latin typeface="Arial"/>
                <a:cs typeface="Arial"/>
              </a:rPr>
              <a:t>t</a:t>
            </a:r>
            <a:r>
              <a:rPr dirty="0" sz="4000" spc="-320">
                <a:latin typeface="Arial"/>
                <a:cs typeface="Arial"/>
              </a:rPr>
              <a:t> </a:t>
            </a:r>
            <a:r>
              <a:rPr dirty="0" sz="4000" spc="-180">
                <a:latin typeface="Arial"/>
                <a:cs typeface="Arial"/>
              </a:rPr>
              <a:t>a</a:t>
            </a:r>
            <a:r>
              <a:rPr dirty="0" sz="4000" spc="-320">
                <a:latin typeface="Arial"/>
                <a:cs typeface="Arial"/>
              </a:rPr>
              <a:t> </a:t>
            </a:r>
            <a:r>
              <a:rPr dirty="0" sz="4000" spc="635">
                <a:latin typeface="Arial"/>
                <a:cs typeface="Arial"/>
              </a:rPr>
              <a:t>t</a:t>
            </a:r>
            <a:r>
              <a:rPr dirty="0" sz="4000" spc="-325">
                <a:latin typeface="Arial"/>
                <a:cs typeface="Arial"/>
              </a:rPr>
              <a:t> </a:t>
            </a:r>
            <a:r>
              <a:rPr dirty="0" sz="4000" spc="145">
                <a:latin typeface="Arial"/>
                <a:cs typeface="Arial"/>
              </a:rPr>
              <a:t>i</a:t>
            </a:r>
            <a:r>
              <a:rPr dirty="0" sz="4000" spc="-32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o</a:t>
            </a:r>
            <a:r>
              <a:rPr dirty="0" sz="4000" spc="-320">
                <a:latin typeface="Arial"/>
                <a:cs typeface="Arial"/>
              </a:rPr>
              <a:t> </a:t>
            </a:r>
            <a:r>
              <a:rPr dirty="0" sz="4000" spc="155">
                <a:latin typeface="Arial"/>
                <a:cs typeface="Arial"/>
              </a:rPr>
              <a:t>n  </a:t>
            </a:r>
            <a:r>
              <a:rPr dirty="0" sz="4000" spc="-125">
                <a:latin typeface="Arial"/>
                <a:cs typeface="Arial"/>
              </a:rPr>
              <a:t>g</a:t>
            </a:r>
            <a:r>
              <a:rPr dirty="0" sz="4000" spc="-315">
                <a:latin typeface="Arial"/>
                <a:cs typeface="Arial"/>
              </a:rPr>
              <a:t> </a:t>
            </a:r>
            <a:r>
              <a:rPr dirty="0" sz="4000" spc="650">
                <a:latin typeface="Arial"/>
                <a:cs typeface="Arial"/>
              </a:rPr>
              <a:t>r</a:t>
            </a:r>
            <a:r>
              <a:rPr dirty="0" sz="4000" spc="-31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o</a:t>
            </a:r>
            <a:r>
              <a:rPr dirty="0" sz="4000" spc="-310">
                <a:latin typeface="Arial"/>
                <a:cs typeface="Arial"/>
              </a:rPr>
              <a:t> </a:t>
            </a:r>
            <a:r>
              <a:rPr dirty="0" sz="4000" spc="-30">
                <a:latin typeface="Arial"/>
                <a:cs typeface="Arial"/>
              </a:rPr>
              <a:t>u</a:t>
            </a:r>
            <a:r>
              <a:rPr dirty="0" sz="4000" spc="-310">
                <a:latin typeface="Arial"/>
                <a:cs typeface="Arial"/>
              </a:rPr>
              <a:t> </a:t>
            </a:r>
            <a:r>
              <a:rPr dirty="0" sz="4000" spc="-365">
                <a:latin typeface="Arial"/>
                <a:cs typeface="Arial"/>
              </a:rPr>
              <a:t>p</a:t>
            </a:r>
            <a:r>
              <a:rPr dirty="0" sz="4000" spc="-310">
                <a:latin typeface="Arial"/>
                <a:cs typeface="Arial"/>
              </a:rPr>
              <a:t> </a:t>
            </a:r>
            <a:r>
              <a:rPr dirty="0" sz="4000" spc="-200">
                <a:latin typeface="Arial"/>
                <a:cs typeface="Arial"/>
              </a:rPr>
              <a:t>:	</a:t>
            </a:r>
            <a:r>
              <a:rPr dirty="0" sz="4000" spc="-405">
                <a:latin typeface="Arial"/>
                <a:cs typeface="Arial"/>
              </a:rPr>
              <a:t>2 </a:t>
            </a:r>
            <a:r>
              <a:rPr dirty="0" sz="4000" spc="-850">
                <a:latin typeface="Arial"/>
                <a:cs typeface="Arial"/>
              </a:rPr>
              <a:t>1 </a:t>
            </a:r>
            <a:r>
              <a:rPr dirty="0" sz="4000" spc="-105">
                <a:latin typeface="Arial"/>
                <a:cs typeface="Arial"/>
              </a:rPr>
              <a:t>- </a:t>
            </a:r>
            <a:r>
              <a:rPr dirty="0" sz="4000" spc="-345">
                <a:latin typeface="Arial"/>
                <a:cs typeface="Arial"/>
              </a:rPr>
              <a:t>6</a:t>
            </a:r>
            <a:r>
              <a:rPr dirty="0" sz="4000" spc="-440">
                <a:latin typeface="Arial"/>
                <a:cs typeface="Arial"/>
              </a:rPr>
              <a:t> </a:t>
            </a:r>
            <a:r>
              <a:rPr dirty="0" sz="4000" spc="-180">
                <a:latin typeface="Arial"/>
                <a:cs typeface="Arial"/>
              </a:rPr>
              <a:t>a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77456" y="1343098"/>
            <a:ext cx="7132955" cy="10541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46550" algn="l"/>
              </a:tabLst>
            </a:pPr>
            <a:r>
              <a:rPr dirty="0" sz="6750" spc="-1135"/>
              <a:t>F  </a:t>
            </a:r>
            <a:r>
              <a:rPr dirty="0" sz="6750" spc="-620"/>
              <a:t>U </a:t>
            </a:r>
            <a:r>
              <a:rPr dirty="0" sz="6750" spc="-785"/>
              <a:t>T </a:t>
            </a:r>
            <a:r>
              <a:rPr dirty="0" sz="6750" spc="-620"/>
              <a:t>U</a:t>
            </a:r>
            <a:r>
              <a:rPr dirty="0" sz="6750" spc="-315"/>
              <a:t> </a:t>
            </a:r>
            <a:r>
              <a:rPr dirty="0" sz="6750" spc="-1030"/>
              <a:t>R</a:t>
            </a:r>
            <a:r>
              <a:rPr dirty="0" sz="6750" spc="-525"/>
              <a:t> </a:t>
            </a:r>
            <a:r>
              <a:rPr dirty="0" sz="6750" spc="-1175"/>
              <a:t>E	</a:t>
            </a:r>
            <a:r>
              <a:rPr dirty="0" sz="6750" spc="-1245"/>
              <a:t>S </a:t>
            </a:r>
            <a:r>
              <a:rPr dirty="0" sz="6750" spc="-1375"/>
              <a:t>C </a:t>
            </a:r>
            <a:r>
              <a:rPr dirty="0" sz="6750" spc="-940"/>
              <a:t>O </a:t>
            </a:r>
            <a:r>
              <a:rPr dirty="0" sz="6750" spc="-900"/>
              <a:t>P</a:t>
            </a:r>
            <a:r>
              <a:rPr dirty="0" sz="6750" spc="-1215"/>
              <a:t> </a:t>
            </a:r>
            <a:r>
              <a:rPr dirty="0" sz="6750" spc="-1175"/>
              <a:t>E</a:t>
            </a:r>
            <a:endParaRPr sz="6750"/>
          </a:p>
        </p:txBody>
      </p:sp>
      <p:sp>
        <p:nvSpPr>
          <p:cNvPr id="4" name="object 4"/>
          <p:cNvSpPr txBox="1"/>
          <p:nvPr/>
        </p:nvSpPr>
        <p:spPr>
          <a:xfrm>
            <a:off x="1593764" y="3740149"/>
            <a:ext cx="15100935" cy="2768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399415" marR="391795">
              <a:lnSpc>
                <a:spcPct val="100000"/>
              </a:lnSpc>
              <a:spcBef>
                <a:spcPts val="100"/>
              </a:spcBef>
              <a:tabLst>
                <a:tab pos="1449705" algn="l"/>
                <a:tab pos="3176270" algn="l"/>
                <a:tab pos="3249930" algn="l"/>
                <a:tab pos="3912870" algn="l"/>
                <a:tab pos="5421630" algn="l"/>
                <a:tab pos="6055360" algn="l"/>
                <a:tab pos="8293100" algn="l"/>
                <a:tab pos="9497695" algn="l"/>
                <a:tab pos="10767060" algn="l"/>
                <a:tab pos="12027535" algn="l"/>
                <a:tab pos="13766800" algn="l"/>
              </a:tabLst>
            </a:pPr>
            <a:r>
              <a:rPr dirty="0" sz="4500" spc="5">
                <a:latin typeface="Times New Roman"/>
                <a:cs typeface="Times New Roman"/>
              </a:rPr>
              <a:t>I</a:t>
            </a:r>
            <a:r>
              <a:rPr dirty="0" sz="4500" spc="-225">
                <a:latin typeface="Times New Roman"/>
                <a:cs typeface="Times New Roman"/>
              </a:rPr>
              <a:t> </a:t>
            </a:r>
            <a:r>
              <a:rPr dirty="0" sz="4500" spc="130">
                <a:latin typeface="Times New Roman"/>
                <a:cs typeface="Times New Roman"/>
              </a:rPr>
              <a:t>T	</a:t>
            </a:r>
            <a:r>
              <a:rPr dirty="0" sz="4500" spc="140">
                <a:latin typeface="Times New Roman"/>
                <a:cs typeface="Times New Roman"/>
              </a:rPr>
              <a:t>C</a:t>
            </a:r>
            <a:r>
              <a:rPr dirty="0" sz="4500" spc="-225">
                <a:latin typeface="Times New Roman"/>
                <a:cs typeface="Times New Roman"/>
              </a:rPr>
              <a:t> </a:t>
            </a:r>
            <a:r>
              <a:rPr dirty="0" sz="4500" spc="-434">
                <a:latin typeface="Times New Roman"/>
                <a:cs typeface="Times New Roman"/>
              </a:rPr>
              <a:t>A</a:t>
            </a:r>
            <a:r>
              <a:rPr dirty="0" sz="4500" spc="-220">
                <a:latin typeface="Times New Roman"/>
                <a:cs typeface="Times New Roman"/>
              </a:rPr>
              <a:t> </a:t>
            </a:r>
            <a:r>
              <a:rPr dirty="0" sz="4500" spc="175">
                <a:latin typeface="Times New Roman"/>
                <a:cs typeface="Times New Roman"/>
              </a:rPr>
              <a:t>N		</a:t>
            </a:r>
            <a:r>
              <a:rPr dirty="0" sz="4500" spc="-315">
                <a:latin typeface="Times New Roman"/>
                <a:cs typeface="Times New Roman"/>
              </a:rPr>
              <a:t>V </a:t>
            </a:r>
            <a:r>
              <a:rPr dirty="0" sz="4500" spc="50">
                <a:latin typeface="Times New Roman"/>
                <a:cs typeface="Times New Roman"/>
              </a:rPr>
              <a:t>E</a:t>
            </a:r>
            <a:r>
              <a:rPr dirty="0" sz="4500" spc="-130">
                <a:latin typeface="Times New Roman"/>
                <a:cs typeface="Times New Roman"/>
              </a:rPr>
              <a:t> </a:t>
            </a:r>
            <a:r>
              <a:rPr dirty="0" sz="4500" spc="-180">
                <a:latin typeface="Times New Roman"/>
                <a:cs typeface="Times New Roman"/>
              </a:rPr>
              <a:t>R</a:t>
            </a:r>
            <a:r>
              <a:rPr dirty="0" sz="4500" spc="-220">
                <a:latin typeface="Times New Roman"/>
                <a:cs typeface="Times New Roman"/>
              </a:rPr>
              <a:t> </a:t>
            </a:r>
            <a:r>
              <a:rPr dirty="0" sz="4500" spc="-400">
                <a:latin typeface="Times New Roman"/>
                <a:cs typeface="Times New Roman"/>
              </a:rPr>
              <a:t>Y	</a:t>
            </a:r>
            <a:r>
              <a:rPr dirty="0" sz="4500" spc="50">
                <a:latin typeface="Times New Roman"/>
                <a:cs typeface="Times New Roman"/>
              </a:rPr>
              <a:t>E </a:t>
            </a:r>
            <a:r>
              <a:rPr dirty="0" sz="4500" spc="-434">
                <a:latin typeface="Times New Roman"/>
                <a:cs typeface="Times New Roman"/>
              </a:rPr>
              <a:t>A </a:t>
            </a:r>
            <a:r>
              <a:rPr dirty="0" sz="4500" spc="45">
                <a:latin typeface="Times New Roman"/>
                <a:cs typeface="Times New Roman"/>
              </a:rPr>
              <a:t>S </a:t>
            </a:r>
            <a:r>
              <a:rPr dirty="0" sz="4500" spc="5">
                <a:latin typeface="Times New Roman"/>
                <a:cs typeface="Times New Roman"/>
              </a:rPr>
              <a:t>I</a:t>
            </a:r>
            <a:r>
              <a:rPr dirty="0" sz="4500" spc="-545">
                <a:latin typeface="Times New Roman"/>
                <a:cs typeface="Times New Roman"/>
              </a:rPr>
              <a:t> </a:t>
            </a:r>
            <a:r>
              <a:rPr dirty="0" sz="4500" spc="-150">
                <a:latin typeface="Times New Roman"/>
                <a:cs typeface="Times New Roman"/>
              </a:rPr>
              <a:t>L</a:t>
            </a:r>
            <a:r>
              <a:rPr dirty="0" sz="4500" spc="-225">
                <a:latin typeface="Times New Roman"/>
                <a:cs typeface="Times New Roman"/>
              </a:rPr>
              <a:t> </a:t>
            </a:r>
            <a:r>
              <a:rPr dirty="0" sz="4500" spc="-400">
                <a:latin typeface="Times New Roman"/>
                <a:cs typeface="Times New Roman"/>
              </a:rPr>
              <a:t>Y	</a:t>
            </a:r>
            <a:r>
              <a:rPr dirty="0" sz="4500" spc="-204">
                <a:latin typeface="Times New Roman"/>
                <a:cs typeface="Times New Roman"/>
              </a:rPr>
              <a:t>B</a:t>
            </a:r>
            <a:r>
              <a:rPr dirty="0" sz="4500" spc="-225">
                <a:latin typeface="Times New Roman"/>
                <a:cs typeface="Times New Roman"/>
              </a:rPr>
              <a:t> </a:t>
            </a:r>
            <a:r>
              <a:rPr dirty="0" sz="4500" spc="50">
                <a:latin typeface="Times New Roman"/>
                <a:cs typeface="Times New Roman"/>
              </a:rPr>
              <a:t>E	E</a:t>
            </a:r>
            <a:r>
              <a:rPr dirty="0" sz="4500" spc="-220">
                <a:latin typeface="Times New Roman"/>
                <a:cs typeface="Times New Roman"/>
              </a:rPr>
              <a:t> </a:t>
            </a:r>
            <a:r>
              <a:rPr dirty="0" sz="4500" spc="-330">
                <a:latin typeface="Times New Roman"/>
                <a:cs typeface="Times New Roman"/>
              </a:rPr>
              <a:t>X</a:t>
            </a:r>
            <a:r>
              <a:rPr dirty="0" sz="4500" spc="-225">
                <a:latin typeface="Times New Roman"/>
                <a:cs typeface="Times New Roman"/>
              </a:rPr>
              <a:t> </a:t>
            </a:r>
            <a:r>
              <a:rPr dirty="0" sz="4500" spc="130">
                <a:latin typeface="Times New Roman"/>
                <a:cs typeface="Times New Roman"/>
              </a:rPr>
              <a:t>T</a:t>
            </a:r>
            <a:r>
              <a:rPr dirty="0" sz="4500" spc="-225">
                <a:latin typeface="Times New Roman"/>
                <a:cs typeface="Times New Roman"/>
              </a:rPr>
              <a:t> </a:t>
            </a:r>
            <a:r>
              <a:rPr dirty="0" sz="4500" spc="50">
                <a:latin typeface="Times New Roman"/>
                <a:cs typeface="Times New Roman"/>
              </a:rPr>
              <a:t>E</a:t>
            </a:r>
            <a:r>
              <a:rPr dirty="0" sz="4500" spc="-220">
                <a:latin typeface="Times New Roman"/>
                <a:cs typeface="Times New Roman"/>
              </a:rPr>
              <a:t> </a:t>
            </a:r>
            <a:r>
              <a:rPr dirty="0" sz="4500" spc="175">
                <a:latin typeface="Times New Roman"/>
                <a:cs typeface="Times New Roman"/>
              </a:rPr>
              <a:t>N</a:t>
            </a:r>
            <a:r>
              <a:rPr dirty="0" sz="4500" spc="-225">
                <a:latin typeface="Times New Roman"/>
                <a:cs typeface="Times New Roman"/>
              </a:rPr>
              <a:t> </a:t>
            </a:r>
            <a:r>
              <a:rPr dirty="0" sz="4500" spc="100">
                <a:latin typeface="Times New Roman"/>
                <a:cs typeface="Times New Roman"/>
              </a:rPr>
              <a:t>D</a:t>
            </a:r>
            <a:r>
              <a:rPr dirty="0" sz="4500" spc="-225">
                <a:latin typeface="Times New Roman"/>
                <a:cs typeface="Times New Roman"/>
              </a:rPr>
              <a:t> </a:t>
            </a:r>
            <a:r>
              <a:rPr dirty="0" sz="4500" spc="50">
                <a:latin typeface="Times New Roman"/>
                <a:cs typeface="Times New Roman"/>
              </a:rPr>
              <a:t>E</a:t>
            </a:r>
            <a:r>
              <a:rPr dirty="0" sz="4500" spc="-220">
                <a:latin typeface="Times New Roman"/>
                <a:cs typeface="Times New Roman"/>
              </a:rPr>
              <a:t> </a:t>
            </a:r>
            <a:r>
              <a:rPr dirty="0" sz="4500" spc="100">
                <a:latin typeface="Times New Roman"/>
                <a:cs typeface="Times New Roman"/>
              </a:rPr>
              <a:t>D	</a:t>
            </a:r>
            <a:r>
              <a:rPr dirty="0" sz="4500" spc="130">
                <a:latin typeface="Times New Roman"/>
                <a:cs typeface="Times New Roman"/>
              </a:rPr>
              <a:t>T</a:t>
            </a:r>
            <a:r>
              <a:rPr dirty="0" sz="4500" spc="-320">
                <a:latin typeface="Times New Roman"/>
                <a:cs typeface="Times New Roman"/>
              </a:rPr>
              <a:t> </a:t>
            </a:r>
            <a:r>
              <a:rPr dirty="0" sz="4500" spc="320">
                <a:latin typeface="Times New Roman"/>
                <a:cs typeface="Times New Roman"/>
              </a:rPr>
              <a:t>O </a:t>
            </a:r>
            <a:r>
              <a:rPr dirty="0" sz="4500" spc="110">
                <a:latin typeface="Times New Roman"/>
                <a:cs typeface="Times New Roman"/>
              </a:rPr>
              <a:t> </a:t>
            </a:r>
            <a:r>
              <a:rPr dirty="0" sz="4500" spc="140">
                <a:latin typeface="Times New Roman"/>
                <a:cs typeface="Times New Roman"/>
              </a:rPr>
              <a:t>C </a:t>
            </a:r>
            <a:r>
              <a:rPr dirty="0" sz="4500" spc="320">
                <a:latin typeface="Times New Roman"/>
                <a:cs typeface="Times New Roman"/>
              </a:rPr>
              <a:t>O</a:t>
            </a:r>
            <a:r>
              <a:rPr dirty="0" sz="4500" spc="-490">
                <a:latin typeface="Times New Roman"/>
                <a:cs typeface="Times New Roman"/>
              </a:rPr>
              <a:t> </a:t>
            </a:r>
            <a:r>
              <a:rPr dirty="0" sz="4500" spc="-315">
                <a:latin typeface="Times New Roman"/>
                <a:cs typeface="Times New Roman"/>
              </a:rPr>
              <a:t>V </a:t>
            </a:r>
            <a:r>
              <a:rPr dirty="0" sz="4500" spc="50">
                <a:latin typeface="Times New Roman"/>
                <a:cs typeface="Times New Roman"/>
              </a:rPr>
              <a:t>E</a:t>
            </a:r>
            <a:r>
              <a:rPr dirty="0" sz="4500" spc="-220">
                <a:latin typeface="Times New Roman"/>
                <a:cs typeface="Times New Roman"/>
              </a:rPr>
              <a:t> </a:t>
            </a:r>
            <a:r>
              <a:rPr dirty="0" sz="4500" spc="-180">
                <a:latin typeface="Times New Roman"/>
                <a:cs typeface="Times New Roman"/>
              </a:rPr>
              <a:t>R	</a:t>
            </a:r>
            <a:r>
              <a:rPr dirty="0" sz="4500" spc="-434">
                <a:latin typeface="Times New Roman"/>
                <a:cs typeface="Times New Roman"/>
              </a:rPr>
              <a:t>A	</a:t>
            </a:r>
            <a:r>
              <a:rPr dirty="0" sz="4500" spc="-315">
                <a:latin typeface="Times New Roman"/>
                <a:cs typeface="Times New Roman"/>
              </a:rPr>
              <a:t>V </a:t>
            </a:r>
            <a:r>
              <a:rPr dirty="0" sz="4500" spc="-434">
                <a:latin typeface="Times New Roman"/>
                <a:cs typeface="Times New Roman"/>
              </a:rPr>
              <a:t>A</a:t>
            </a:r>
            <a:r>
              <a:rPr dirty="0" sz="4500" spc="-130">
                <a:latin typeface="Times New Roman"/>
                <a:cs typeface="Times New Roman"/>
              </a:rPr>
              <a:t> </a:t>
            </a:r>
            <a:r>
              <a:rPr dirty="0" sz="4500" spc="45">
                <a:latin typeface="Times New Roman"/>
                <a:cs typeface="Times New Roman"/>
              </a:rPr>
              <a:t>S</a:t>
            </a:r>
            <a:r>
              <a:rPr dirty="0" sz="4500" spc="-220">
                <a:latin typeface="Times New Roman"/>
                <a:cs typeface="Times New Roman"/>
              </a:rPr>
              <a:t> </a:t>
            </a:r>
            <a:r>
              <a:rPr dirty="0" sz="4500" spc="130">
                <a:latin typeface="Times New Roman"/>
                <a:cs typeface="Times New Roman"/>
              </a:rPr>
              <a:t>T	</a:t>
            </a:r>
            <a:r>
              <a:rPr dirty="0" sz="4500" spc="125">
                <a:latin typeface="Times New Roman"/>
                <a:cs typeface="Times New Roman"/>
              </a:rPr>
              <a:t>M</a:t>
            </a:r>
            <a:r>
              <a:rPr dirty="0" sz="4500" spc="-225">
                <a:latin typeface="Times New Roman"/>
                <a:cs typeface="Times New Roman"/>
              </a:rPr>
              <a:t> </a:t>
            </a:r>
            <a:r>
              <a:rPr dirty="0" sz="4500" spc="130">
                <a:latin typeface="Times New Roman"/>
                <a:cs typeface="Times New Roman"/>
              </a:rPr>
              <a:t>U</a:t>
            </a:r>
            <a:r>
              <a:rPr dirty="0" sz="4500" spc="-220">
                <a:latin typeface="Times New Roman"/>
                <a:cs typeface="Times New Roman"/>
              </a:rPr>
              <a:t> </a:t>
            </a:r>
            <a:r>
              <a:rPr dirty="0" sz="4500" spc="-150">
                <a:latin typeface="Times New Roman"/>
                <a:cs typeface="Times New Roman"/>
              </a:rPr>
              <a:t>L</a:t>
            </a:r>
            <a:r>
              <a:rPr dirty="0" sz="4500" spc="-220">
                <a:latin typeface="Times New Roman"/>
                <a:cs typeface="Times New Roman"/>
              </a:rPr>
              <a:t> </a:t>
            </a:r>
            <a:r>
              <a:rPr dirty="0" sz="4500" spc="130">
                <a:latin typeface="Times New Roman"/>
                <a:cs typeface="Times New Roman"/>
              </a:rPr>
              <a:t>T</a:t>
            </a:r>
            <a:r>
              <a:rPr dirty="0" sz="4500" spc="-225">
                <a:latin typeface="Times New Roman"/>
                <a:cs typeface="Times New Roman"/>
              </a:rPr>
              <a:t> </a:t>
            </a:r>
            <a:r>
              <a:rPr dirty="0" sz="4500" spc="5">
                <a:latin typeface="Times New Roman"/>
                <a:cs typeface="Times New Roman"/>
              </a:rPr>
              <a:t>I</a:t>
            </a:r>
            <a:r>
              <a:rPr dirty="0" sz="4500" spc="-220">
                <a:latin typeface="Times New Roman"/>
                <a:cs typeface="Times New Roman"/>
              </a:rPr>
              <a:t> </a:t>
            </a:r>
            <a:r>
              <a:rPr dirty="0" sz="4500" spc="130">
                <a:latin typeface="Times New Roman"/>
                <a:cs typeface="Times New Roman"/>
              </a:rPr>
              <a:t>T</a:t>
            </a:r>
            <a:r>
              <a:rPr dirty="0" sz="4500" spc="-220">
                <a:latin typeface="Times New Roman"/>
                <a:cs typeface="Times New Roman"/>
              </a:rPr>
              <a:t> </a:t>
            </a:r>
            <a:r>
              <a:rPr dirty="0" sz="4500" spc="130">
                <a:latin typeface="Times New Roman"/>
                <a:cs typeface="Times New Roman"/>
              </a:rPr>
              <a:t>U</a:t>
            </a:r>
            <a:r>
              <a:rPr dirty="0" sz="4500" spc="-225">
                <a:latin typeface="Times New Roman"/>
                <a:cs typeface="Times New Roman"/>
              </a:rPr>
              <a:t> </a:t>
            </a:r>
            <a:r>
              <a:rPr dirty="0" sz="4500" spc="100">
                <a:latin typeface="Times New Roman"/>
                <a:cs typeface="Times New Roman"/>
              </a:rPr>
              <a:t>D</a:t>
            </a:r>
            <a:r>
              <a:rPr dirty="0" sz="4500" spc="-220">
                <a:latin typeface="Times New Roman"/>
                <a:cs typeface="Times New Roman"/>
              </a:rPr>
              <a:t> </a:t>
            </a:r>
            <a:r>
              <a:rPr dirty="0" sz="4500" spc="50">
                <a:latin typeface="Times New Roman"/>
                <a:cs typeface="Times New Roman"/>
              </a:rPr>
              <a:t>E	</a:t>
            </a:r>
            <a:r>
              <a:rPr dirty="0" sz="4500" spc="320">
                <a:latin typeface="Times New Roman"/>
                <a:cs typeface="Times New Roman"/>
              </a:rPr>
              <a:t>O</a:t>
            </a:r>
            <a:r>
              <a:rPr dirty="0" sz="4500" spc="-225">
                <a:latin typeface="Times New Roman"/>
                <a:cs typeface="Times New Roman"/>
              </a:rPr>
              <a:t> </a:t>
            </a:r>
            <a:r>
              <a:rPr dirty="0" sz="4500" spc="-40">
                <a:latin typeface="Times New Roman"/>
                <a:cs typeface="Times New Roman"/>
              </a:rPr>
              <a:t>F	</a:t>
            </a:r>
            <a:r>
              <a:rPr dirty="0" sz="4500" spc="320">
                <a:latin typeface="Times New Roman"/>
                <a:cs typeface="Times New Roman"/>
              </a:rPr>
              <a:t>O</a:t>
            </a:r>
            <a:r>
              <a:rPr dirty="0" sz="4500" spc="-240">
                <a:latin typeface="Times New Roman"/>
                <a:cs typeface="Times New Roman"/>
              </a:rPr>
              <a:t> </a:t>
            </a:r>
            <a:r>
              <a:rPr dirty="0" sz="4500" spc="130">
                <a:latin typeface="Times New Roman"/>
                <a:cs typeface="Times New Roman"/>
              </a:rPr>
              <a:t>T</a:t>
            </a:r>
            <a:r>
              <a:rPr dirty="0" sz="4500" spc="-245">
                <a:latin typeface="Times New Roman"/>
                <a:cs typeface="Times New Roman"/>
              </a:rPr>
              <a:t> </a:t>
            </a:r>
            <a:r>
              <a:rPr dirty="0" sz="4500" spc="260">
                <a:latin typeface="Times New Roman"/>
                <a:cs typeface="Times New Roman"/>
              </a:rPr>
              <a:t>H</a:t>
            </a:r>
            <a:r>
              <a:rPr dirty="0" sz="4500" spc="-245">
                <a:latin typeface="Times New Roman"/>
                <a:cs typeface="Times New Roman"/>
              </a:rPr>
              <a:t> </a:t>
            </a:r>
            <a:r>
              <a:rPr dirty="0" sz="4500" spc="50">
                <a:latin typeface="Times New Roman"/>
                <a:cs typeface="Times New Roman"/>
              </a:rPr>
              <a:t>E</a:t>
            </a:r>
            <a:r>
              <a:rPr dirty="0" sz="4500" spc="-240">
                <a:latin typeface="Times New Roman"/>
                <a:cs typeface="Times New Roman"/>
              </a:rPr>
              <a:t> </a:t>
            </a:r>
            <a:r>
              <a:rPr dirty="0" sz="4500" spc="-180">
                <a:latin typeface="Times New Roman"/>
                <a:cs typeface="Times New Roman"/>
              </a:rPr>
              <a:t>R</a:t>
            </a:r>
            <a:endParaRPr sz="4500">
              <a:latin typeface="Times New Roman"/>
              <a:cs typeface="Times New Roman"/>
            </a:endParaRPr>
          </a:p>
          <a:p>
            <a:pPr algn="ctr" marL="12700" marR="5080">
              <a:lnSpc>
                <a:spcPct val="100000"/>
              </a:lnSpc>
              <a:tabLst>
                <a:tab pos="1786889" algn="l"/>
                <a:tab pos="2558415" algn="l"/>
                <a:tab pos="4384675" algn="l"/>
                <a:tab pos="6771640" algn="l"/>
                <a:tab pos="10899140" algn="l"/>
              </a:tabLst>
            </a:pPr>
            <a:r>
              <a:rPr dirty="0" sz="4500" spc="45">
                <a:latin typeface="Times New Roman"/>
                <a:cs typeface="Times New Roman"/>
              </a:rPr>
              <a:t>S </a:t>
            </a:r>
            <a:r>
              <a:rPr dirty="0" sz="4500" spc="5">
                <a:latin typeface="Times New Roman"/>
                <a:cs typeface="Times New Roman"/>
              </a:rPr>
              <a:t>I </a:t>
            </a:r>
            <a:r>
              <a:rPr dirty="0" sz="4500" spc="170">
                <a:latin typeface="Times New Roman"/>
                <a:cs typeface="Times New Roman"/>
              </a:rPr>
              <a:t>G</a:t>
            </a:r>
            <a:r>
              <a:rPr dirty="0" sz="4500" spc="-710">
                <a:latin typeface="Times New Roman"/>
                <a:cs typeface="Times New Roman"/>
              </a:rPr>
              <a:t> </a:t>
            </a:r>
            <a:r>
              <a:rPr dirty="0" sz="4500" spc="175">
                <a:latin typeface="Times New Roman"/>
                <a:cs typeface="Times New Roman"/>
              </a:rPr>
              <a:t>N</a:t>
            </a:r>
            <a:r>
              <a:rPr dirty="0" sz="4500" spc="-220">
                <a:latin typeface="Times New Roman"/>
                <a:cs typeface="Times New Roman"/>
              </a:rPr>
              <a:t> </a:t>
            </a:r>
            <a:r>
              <a:rPr dirty="0" sz="4500" spc="45">
                <a:latin typeface="Times New Roman"/>
                <a:cs typeface="Times New Roman"/>
              </a:rPr>
              <a:t>S	</a:t>
            </a:r>
            <a:r>
              <a:rPr dirty="0" sz="4500" spc="-434">
                <a:latin typeface="Times New Roman"/>
                <a:cs typeface="Times New Roman"/>
              </a:rPr>
              <a:t>A</a:t>
            </a:r>
            <a:r>
              <a:rPr dirty="0" sz="4500" spc="-225">
                <a:latin typeface="Times New Roman"/>
                <a:cs typeface="Times New Roman"/>
              </a:rPr>
              <a:t> </a:t>
            </a:r>
            <a:r>
              <a:rPr dirty="0" sz="4500" spc="175">
                <a:latin typeface="Times New Roman"/>
                <a:cs typeface="Times New Roman"/>
              </a:rPr>
              <a:t>N</a:t>
            </a:r>
            <a:r>
              <a:rPr dirty="0" sz="4500" spc="-225">
                <a:latin typeface="Times New Roman"/>
                <a:cs typeface="Times New Roman"/>
              </a:rPr>
              <a:t> </a:t>
            </a:r>
            <a:r>
              <a:rPr dirty="0" sz="4500" spc="100">
                <a:latin typeface="Times New Roman"/>
                <a:cs typeface="Times New Roman"/>
              </a:rPr>
              <a:t>D	</a:t>
            </a:r>
            <a:r>
              <a:rPr dirty="0" sz="4500" spc="260">
                <a:latin typeface="Times New Roman"/>
                <a:cs typeface="Times New Roman"/>
              </a:rPr>
              <a:t>H </a:t>
            </a:r>
            <a:r>
              <a:rPr dirty="0" sz="4500" spc="-434">
                <a:latin typeface="Times New Roman"/>
                <a:cs typeface="Times New Roman"/>
              </a:rPr>
              <a:t>A</a:t>
            </a:r>
            <a:r>
              <a:rPr dirty="0" sz="4500" spc="-705">
                <a:latin typeface="Times New Roman"/>
                <a:cs typeface="Times New Roman"/>
              </a:rPr>
              <a:t> </a:t>
            </a:r>
            <a:r>
              <a:rPr dirty="0" sz="4500" spc="175">
                <a:latin typeface="Times New Roman"/>
                <a:cs typeface="Times New Roman"/>
              </a:rPr>
              <a:t>N</a:t>
            </a:r>
            <a:r>
              <a:rPr dirty="0" sz="4500" spc="-225">
                <a:latin typeface="Times New Roman"/>
                <a:cs typeface="Times New Roman"/>
              </a:rPr>
              <a:t> </a:t>
            </a:r>
            <a:r>
              <a:rPr dirty="0" sz="4500" spc="100">
                <a:latin typeface="Times New Roman"/>
                <a:cs typeface="Times New Roman"/>
              </a:rPr>
              <a:t>D	</a:t>
            </a:r>
            <a:r>
              <a:rPr dirty="0" sz="4500" spc="170">
                <a:latin typeface="Times New Roman"/>
                <a:cs typeface="Times New Roman"/>
              </a:rPr>
              <a:t>G</a:t>
            </a:r>
            <a:r>
              <a:rPr dirty="0" sz="4500" spc="-220">
                <a:latin typeface="Times New Roman"/>
                <a:cs typeface="Times New Roman"/>
              </a:rPr>
              <a:t> </a:t>
            </a:r>
            <a:r>
              <a:rPr dirty="0" sz="4500" spc="50">
                <a:latin typeface="Times New Roman"/>
                <a:cs typeface="Times New Roman"/>
              </a:rPr>
              <a:t>E</a:t>
            </a:r>
            <a:r>
              <a:rPr dirty="0" sz="4500" spc="-225">
                <a:latin typeface="Times New Roman"/>
                <a:cs typeface="Times New Roman"/>
              </a:rPr>
              <a:t> </a:t>
            </a:r>
            <a:r>
              <a:rPr dirty="0" sz="4500" spc="45">
                <a:latin typeface="Times New Roman"/>
                <a:cs typeface="Times New Roman"/>
              </a:rPr>
              <a:t>S</a:t>
            </a:r>
            <a:r>
              <a:rPr dirty="0" sz="4500" spc="-220">
                <a:latin typeface="Times New Roman"/>
                <a:cs typeface="Times New Roman"/>
              </a:rPr>
              <a:t> </a:t>
            </a:r>
            <a:r>
              <a:rPr dirty="0" sz="4500" spc="130">
                <a:latin typeface="Times New Roman"/>
                <a:cs typeface="Times New Roman"/>
              </a:rPr>
              <a:t>T</a:t>
            </a:r>
            <a:r>
              <a:rPr dirty="0" sz="4500" spc="-225">
                <a:latin typeface="Times New Roman"/>
                <a:cs typeface="Times New Roman"/>
              </a:rPr>
              <a:t> </a:t>
            </a:r>
            <a:r>
              <a:rPr dirty="0" sz="4500" spc="130">
                <a:latin typeface="Times New Roman"/>
                <a:cs typeface="Times New Roman"/>
              </a:rPr>
              <a:t>U</a:t>
            </a:r>
            <a:r>
              <a:rPr dirty="0" sz="4500" spc="-220">
                <a:latin typeface="Times New Roman"/>
                <a:cs typeface="Times New Roman"/>
              </a:rPr>
              <a:t> </a:t>
            </a:r>
            <a:r>
              <a:rPr dirty="0" sz="4500" spc="-180">
                <a:latin typeface="Times New Roman"/>
                <a:cs typeface="Times New Roman"/>
              </a:rPr>
              <a:t>R</a:t>
            </a:r>
            <a:r>
              <a:rPr dirty="0" sz="4500" spc="-225">
                <a:latin typeface="Times New Roman"/>
                <a:cs typeface="Times New Roman"/>
              </a:rPr>
              <a:t> </a:t>
            </a:r>
            <a:r>
              <a:rPr dirty="0" sz="4500" spc="50">
                <a:latin typeface="Times New Roman"/>
                <a:cs typeface="Times New Roman"/>
              </a:rPr>
              <a:t>E</a:t>
            </a:r>
            <a:r>
              <a:rPr dirty="0" sz="4500" spc="-220">
                <a:latin typeface="Times New Roman"/>
                <a:cs typeface="Times New Roman"/>
              </a:rPr>
              <a:t> </a:t>
            </a:r>
            <a:r>
              <a:rPr dirty="0" sz="4500" spc="45">
                <a:latin typeface="Times New Roman"/>
                <a:cs typeface="Times New Roman"/>
              </a:rPr>
              <a:t>S	</a:t>
            </a:r>
            <a:r>
              <a:rPr dirty="0" sz="4500" spc="5">
                <a:latin typeface="Times New Roman"/>
                <a:cs typeface="Times New Roman"/>
              </a:rPr>
              <a:t>I</a:t>
            </a:r>
            <a:r>
              <a:rPr dirty="0" sz="4500" spc="-235">
                <a:latin typeface="Times New Roman"/>
                <a:cs typeface="Times New Roman"/>
              </a:rPr>
              <a:t> </a:t>
            </a:r>
            <a:r>
              <a:rPr dirty="0" sz="4500" spc="175">
                <a:latin typeface="Times New Roman"/>
                <a:cs typeface="Times New Roman"/>
              </a:rPr>
              <a:t>N</a:t>
            </a:r>
            <a:r>
              <a:rPr dirty="0" sz="4500" spc="-235">
                <a:latin typeface="Times New Roman"/>
                <a:cs typeface="Times New Roman"/>
              </a:rPr>
              <a:t> </a:t>
            </a:r>
            <a:r>
              <a:rPr dirty="0" sz="4500" spc="140">
                <a:latin typeface="Times New Roman"/>
                <a:cs typeface="Times New Roman"/>
              </a:rPr>
              <a:t>C</a:t>
            </a:r>
            <a:r>
              <a:rPr dirty="0" sz="4500" spc="-229">
                <a:latin typeface="Times New Roman"/>
                <a:cs typeface="Times New Roman"/>
              </a:rPr>
              <a:t> </a:t>
            </a:r>
            <a:r>
              <a:rPr dirty="0" sz="4500" spc="-150">
                <a:latin typeface="Times New Roman"/>
                <a:cs typeface="Times New Roman"/>
              </a:rPr>
              <a:t>L</a:t>
            </a:r>
            <a:r>
              <a:rPr dirty="0" sz="4500" spc="-235">
                <a:latin typeface="Times New Roman"/>
                <a:cs typeface="Times New Roman"/>
              </a:rPr>
              <a:t> </a:t>
            </a:r>
            <a:r>
              <a:rPr dirty="0" sz="4500" spc="130">
                <a:latin typeface="Times New Roman"/>
                <a:cs typeface="Times New Roman"/>
              </a:rPr>
              <a:t>U</a:t>
            </a:r>
            <a:r>
              <a:rPr dirty="0" sz="4500" spc="-235">
                <a:latin typeface="Times New Roman"/>
                <a:cs typeface="Times New Roman"/>
              </a:rPr>
              <a:t> </a:t>
            </a:r>
            <a:r>
              <a:rPr dirty="0" sz="4500" spc="100">
                <a:latin typeface="Times New Roman"/>
                <a:cs typeface="Times New Roman"/>
              </a:rPr>
              <a:t>D</a:t>
            </a:r>
            <a:r>
              <a:rPr dirty="0" sz="4500" spc="-229">
                <a:latin typeface="Times New Roman"/>
                <a:cs typeface="Times New Roman"/>
              </a:rPr>
              <a:t> </a:t>
            </a:r>
            <a:r>
              <a:rPr dirty="0" sz="4500" spc="5">
                <a:latin typeface="Times New Roman"/>
                <a:cs typeface="Times New Roman"/>
              </a:rPr>
              <a:t>I</a:t>
            </a:r>
            <a:r>
              <a:rPr dirty="0" sz="4500" spc="-235">
                <a:latin typeface="Times New Roman"/>
                <a:cs typeface="Times New Roman"/>
              </a:rPr>
              <a:t> </a:t>
            </a:r>
            <a:r>
              <a:rPr dirty="0" sz="4500" spc="175">
                <a:latin typeface="Times New Roman"/>
                <a:cs typeface="Times New Roman"/>
              </a:rPr>
              <a:t>N</a:t>
            </a:r>
            <a:r>
              <a:rPr dirty="0" sz="4500" spc="-235">
                <a:latin typeface="Times New Roman"/>
                <a:cs typeface="Times New Roman"/>
              </a:rPr>
              <a:t> </a:t>
            </a:r>
            <a:r>
              <a:rPr dirty="0" sz="4500" spc="170">
                <a:latin typeface="Times New Roman"/>
                <a:cs typeface="Times New Roman"/>
              </a:rPr>
              <a:t>G </a:t>
            </a:r>
            <a:r>
              <a:rPr dirty="0" sz="4500" spc="60">
                <a:latin typeface="Times New Roman"/>
                <a:cs typeface="Times New Roman"/>
              </a:rPr>
              <a:t> </a:t>
            </a:r>
            <a:r>
              <a:rPr dirty="0" sz="4500" spc="130">
                <a:latin typeface="Times New Roman"/>
                <a:cs typeface="Times New Roman"/>
              </a:rPr>
              <a:t>T</a:t>
            </a:r>
            <a:r>
              <a:rPr dirty="0" sz="4500" spc="-225">
                <a:latin typeface="Times New Roman"/>
                <a:cs typeface="Times New Roman"/>
              </a:rPr>
              <a:t> </a:t>
            </a:r>
            <a:r>
              <a:rPr dirty="0" sz="4500" spc="260">
                <a:latin typeface="Times New Roman"/>
                <a:cs typeface="Times New Roman"/>
              </a:rPr>
              <a:t>H</a:t>
            </a:r>
            <a:r>
              <a:rPr dirty="0" sz="4500" spc="-225">
                <a:latin typeface="Times New Roman"/>
                <a:cs typeface="Times New Roman"/>
              </a:rPr>
              <a:t> </a:t>
            </a:r>
            <a:r>
              <a:rPr dirty="0" sz="4500" spc="50">
                <a:latin typeface="Times New Roman"/>
                <a:cs typeface="Times New Roman"/>
              </a:rPr>
              <a:t>E	</a:t>
            </a:r>
            <a:r>
              <a:rPr dirty="0" sz="4500" spc="-434">
                <a:latin typeface="Times New Roman"/>
                <a:cs typeface="Times New Roman"/>
              </a:rPr>
              <a:t>A</a:t>
            </a:r>
            <a:r>
              <a:rPr dirty="0" sz="4500" spc="-229">
                <a:latin typeface="Times New Roman"/>
                <a:cs typeface="Times New Roman"/>
              </a:rPr>
              <a:t> </a:t>
            </a:r>
            <a:r>
              <a:rPr dirty="0" sz="4500" spc="-150">
                <a:latin typeface="Times New Roman"/>
                <a:cs typeface="Times New Roman"/>
              </a:rPr>
              <a:t>L</a:t>
            </a:r>
            <a:r>
              <a:rPr dirty="0" sz="4500" spc="-225">
                <a:latin typeface="Times New Roman"/>
                <a:cs typeface="Times New Roman"/>
              </a:rPr>
              <a:t> </a:t>
            </a:r>
            <a:r>
              <a:rPr dirty="0" sz="4500" spc="220">
                <a:latin typeface="Times New Roman"/>
                <a:cs typeface="Times New Roman"/>
              </a:rPr>
              <a:t>P</a:t>
            </a:r>
            <a:r>
              <a:rPr dirty="0" sz="4500" spc="-225">
                <a:latin typeface="Times New Roman"/>
                <a:cs typeface="Times New Roman"/>
              </a:rPr>
              <a:t> </a:t>
            </a:r>
            <a:r>
              <a:rPr dirty="0" sz="4500" spc="260">
                <a:latin typeface="Times New Roman"/>
                <a:cs typeface="Times New Roman"/>
              </a:rPr>
              <a:t>H</a:t>
            </a:r>
            <a:r>
              <a:rPr dirty="0" sz="4500" spc="-229">
                <a:latin typeface="Times New Roman"/>
                <a:cs typeface="Times New Roman"/>
              </a:rPr>
              <a:t> </a:t>
            </a:r>
            <a:r>
              <a:rPr dirty="0" sz="4500" spc="-434">
                <a:latin typeface="Times New Roman"/>
                <a:cs typeface="Times New Roman"/>
              </a:rPr>
              <a:t>A</a:t>
            </a:r>
            <a:r>
              <a:rPr dirty="0" sz="4500" spc="-225">
                <a:latin typeface="Times New Roman"/>
                <a:cs typeface="Times New Roman"/>
              </a:rPr>
              <a:t> </a:t>
            </a:r>
            <a:r>
              <a:rPr dirty="0" sz="4500" spc="-204">
                <a:latin typeface="Times New Roman"/>
                <a:cs typeface="Times New Roman"/>
              </a:rPr>
              <a:t>B</a:t>
            </a:r>
            <a:r>
              <a:rPr dirty="0" sz="4500" spc="-225">
                <a:latin typeface="Times New Roman"/>
                <a:cs typeface="Times New Roman"/>
              </a:rPr>
              <a:t> </a:t>
            </a:r>
            <a:r>
              <a:rPr dirty="0" sz="4500" spc="50">
                <a:latin typeface="Times New Roman"/>
                <a:cs typeface="Times New Roman"/>
              </a:rPr>
              <a:t>E</a:t>
            </a:r>
            <a:r>
              <a:rPr dirty="0" sz="4500" spc="-229">
                <a:latin typeface="Times New Roman"/>
                <a:cs typeface="Times New Roman"/>
              </a:rPr>
              <a:t> </a:t>
            </a:r>
            <a:r>
              <a:rPr dirty="0" sz="4500" spc="130">
                <a:latin typeface="Times New Roman"/>
                <a:cs typeface="Times New Roman"/>
              </a:rPr>
              <a:t>T</a:t>
            </a:r>
            <a:r>
              <a:rPr dirty="0" sz="4500" spc="-225">
                <a:latin typeface="Times New Roman"/>
                <a:cs typeface="Times New Roman"/>
              </a:rPr>
              <a:t> </a:t>
            </a:r>
            <a:r>
              <a:rPr dirty="0" sz="4500" spc="45">
                <a:latin typeface="Times New Roman"/>
                <a:cs typeface="Times New Roman"/>
              </a:rPr>
              <a:t>S</a:t>
            </a:r>
            <a:r>
              <a:rPr dirty="0" sz="4500" spc="-225">
                <a:latin typeface="Times New Roman"/>
                <a:cs typeface="Times New Roman"/>
              </a:rPr>
              <a:t> </a:t>
            </a:r>
            <a:r>
              <a:rPr dirty="0" sz="4500" spc="-20">
                <a:latin typeface="Times New Roman"/>
                <a:cs typeface="Times New Roman"/>
              </a:rPr>
              <a:t>.</a:t>
            </a:r>
            <a:endParaRPr sz="45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741294" y="7522113"/>
            <a:ext cx="1515256" cy="27649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7999" cy="9620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40476"/>
            <a:ext cx="18287999" cy="96465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05764"/>
            <a:ext cx="18287999" cy="94773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58672" y="0"/>
            <a:ext cx="11287760" cy="9916795"/>
            <a:chOff x="3158672" y="0"/>
            <a:chExt cx="11287760" cy="9916795"/>
          </a:xfrm>
        </p:grpSpPr>
        <p:sp>
          <p:nvSpPr>
            <p:cNvPr id="3" name="object 3"/>
            <p:cNvSpPr/>
            <p:nvPr/>
          </p:nvSpPr>
          <p:spPr>
            <a:xfrm>
              <a:off x="3158672" y="3639433"/>
              <a:ext cx="11287139" cy="62769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260848" y="0"/>
              <a:ext cx="7769352" cy="48920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08632" y="0"/>
            <a:ext cx="14267815" cy="9263380"/>
            <a:chOff x="2008632" y="0"/>
            <a:chExt cx="14267815" cy="9263380"/>
          </a:xfrm>
        </p:grpSpPr>
        <p:sp>
          <p:nvSpPr>
            <p:cNvPr id="3" name="object 3"/>
            <p:cNvSpPr/>
            <p:nvPr/>
          </p:nvSpPr>
          <p:spPr>
            <a:xfrm>
              <a:off x="3848800" y="3376482"/>
              <a:ext cx="8867759" cy="588644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008632" y="0"/>
              <a:ext cx="14267688" cy="41635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50382" y="11"/>
            <a:ext cx="10997565" cy="9262745"/>
            <a:chOff x="1850382" y="11"/>
            <a:chExt cx="10997565" cy="9262745"/>
          </a:xfrm>
        </p:grpSpPr>
        <p:sp>
          <p:nvSpPr>
            <p:cNvPr id="3" name="object 3"/>
            <p:cNvSpPr/>
            <p:nvPr/>
          </p:nvSpPr>
          <p:spPr>
            <a:xfrm>
              <a:off x="1850382" y="3118957"/>
              <a:ext cx="8505809" cy="614360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848797" y="1888878"/>
              <a:ext cx="3171809" cy="24574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446776" y="11"/>
              <a:ext cx="7400544" cy="41635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8000" cy="10287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464426" y="7322169"/>
              <a:ext cx="2114841" cy="256975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2750366" y="3397249"/>
            <a:ext cx="12411075" cy="3454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84655" marR="1461770" indent="43180">
              <a:lnSpc>
                <a:spcPct val="100000"/>
              </a:lnSpc>
              <a:spcBef>
                <a:spcPts val="100"/>
              </a:spcBef>
              <a:tabLst>
                <a:tab pos="2847975" algn="l"/>
                <a:tab pos="4897120" algn="l"/>
                <a:tab pos="7004684" algn="l"/>
                <a:tab pos="7282180" algn="l"/>
              </a:tabLst>
            </a:pPr>
            <a:r>
              <a:rPr dirty="0" sz="4500" spc="5">
                <a:latin typeface="Times New Roman"/>
                <a:cs typeface="Times New Roman"/>
              </a:rPr>
              <a:t>I</a:t>
            </a:r>
            <a:r>
              <a:rPr dirty="0" sz="4500" spc="-225">
                <a:latin typeface="Times New Roman"/>
                <a:cs typeface="Times New Roman"/>
              </a:rPr>
              <a:t> </a:t>
            </a:r>
            <a:r>
              <a:rPr dirty="0" sz="4500" spc="175">
                <a:latin typeface="Times New Roman"/>
                <a:cs typeface="Times New Roman"/>
              </a:rPr>
              <a:t>N	</a:t>
            </a:r>
            <a:r>
              <a:rPr dirty="0" sz="4500" spc="130">
                <a:latin typeface="Times New Roman"/>
                <a:cs typeface="Times New Roman"/>
              </a:rPr>
              <a:t>T </a:t>
            </a:r>
            <a:r>
              <a:rPr dirty="0" sz="4500" spc="260">
                <a:latin typeface="Times New Roman"/>
                <a:cs typeface="Times New Roman"/>
              </a:rPr>
              <a:t>H</a:t>
            </a:r>
            <a:r>
              <a:rPr dirty="0" sz="4500" spc="-575">
                <a:latin typeface="Times New Roman"/>
                <a:cs typeface="Times New Roman"/>
              </a:rPr>
              <a:t> </a:t>
            </a:r>
            <a:r>
              <a:rPr dirty="0" sz="4500" spc="5">
                <a:latin typeface="Times New Roman"/>
                <a:cs typeface="Times New Roman"/>
              </a:rPr>
              <a:t>I</a:t>
            </a:r>
            <a:r>
              <a:rPr dirty="0" sz="4500" spc="-225">
                <a:latin typeface="Times New Roman"/>
                <a:cs typeface="Times New Roman"/>
              </a:rPr>
              <a:t> </a:t>
            </a:r>
            <a:r>
              <a:rPr dirty="0" sz="4500" spc="45">
                <a:latin typeface="Times New Roman"/>
                <a:cs typeface="Times New Roman"/>
              </a:rPr>
              <a:t>S	S </a:t>
            </a:r>
            <a:r>
              <a:rPr dirty="0" sz="4500" spc="5">
                <a:latin typeface="Times New Roman"/>
                <a:cs typeface="Times New Roman"/>
              </a:rPr>
              <a:t>I</a:t>
            </a:r>
            <a:r>
              <a:rPr dirty="0" sz="4500" spc="-490">
                <a:latin typeface="Times New Roman"/>
                <a:cs typeface="Times New Roman"/>
              </a:rPr>
              <a:t> </a:t>
            </a:r>
            <a:r>
              <a:rPr dirty="0" sz="4500" spc="170">
                <a:latin typeface="Times New Roman"/>
                <a:cs typeface="Times New Roman"/>
              </a:rPr>
              <a:t>G</a:t>
            </a:r>
            <a:r>
              <a:rPr dirty="0" sz="4500" spc="-220">
                <a:latin typeface="Times New Roman"/>
                <a:cs typeface="Times New Roman"/>
              </a:rPr>
              <a:t> </a:t>
            </a:r>
            <a:r>
              <a:rPr dirty="0" sz="4500" spc="175">
                <a:latin typeface="Times New Roman"/>
                <a:cs typeface="Times New Roman"/>
              </a:rPr>
              <a:t>N	</a:t>
            </a:r>
            <a:r>
              <a:rPr dirty="0" sz="4500" spc="-150">
                <a:latin typeface="Times New Roman"/>
                <a:cs typeface="Times New Roman"/>
              </a:rPr>
              <a:t>L</a:t>
            </a:r>
            <a:r>
              <a:rPr dirty="0" sz="4500" spc="-240">
                <a:latin typeface="Times New Roman"/>
                <a:cs typeface="Times New Roman"/>
              </a:rPr>
              <a:t> </a:t>
            </a:r>
            <a:r>
              <a:rPr dirty="0" sz="4500" spc="-434">
                <a:latin typeface="Times New Roman"/>
                <a:cs typeface="Times New Roman"/>
              </a:rPr>
              <a:t>A</a:t>
            </a:r>
            <a:r>
              <a:rPr dirty="0" sz="4500" spc="-235">
                <a:latin typeface="Times New Roman"/>
                <a:cs typeface="Times New Roman"/>
              </a:rPr>
              <a:t> </a:t>
            </a:r>
            <a:r>
              <a:rPr dirty="0" sz="4500" spc="175">
                <a:latin typeface="Times New Roman"/>
                <a:cs typeface="Times New Roman"/>
              </a:rPr>
              <a:t>N</a:t>
            </a:r>
            <a:r>
              <a:rPr dirty="0" sz="4500" spc="-235">
                <a:latin typeface="Times New Roman"/>
                <a:cs typeface="Times New Roman"/>
              </a:rPr>
              <a:t> </a:t>
            </a:r>
            <a:r>
              <a:rPr dirty="0" sz="4500" spc="170">
                <a:latin typeface="Times New Roman"/>
                <a:cs typeface="Times New Roman"/>
              </a:rPr>
              <a:t>G</a:t>
            </a:r>
            <a:r>
              <a:rPr dirty="0" sz="4500" spc="-235">
                <a:latin typeface="Times New Roman"/>
                <a:cs typeface="Times New Roman"/>
              </a:rPr>
              <a:t> </a:t>
            </a:r>
            <a:r>
              <a:rPr dirty="0" sz="4500" spc="130">
                <a:latin typeface="Times New Roman"/>
                <a:cs typeface="Times New Roman"/>
              </a:rPr>
              <a:t>U</a:t>
            </a:r>
            <a:r>
              <a:rPr dirty="0" sz="4500" spc="-235">
                <a:latin typeface="Times New Roman"/>
                <a:cs typeface="Times New Roman"/>
              </a:rPr>
              <a:t> </a:t>
            </a:r>
            <a:r>
              <a:rPr dirty="0" sz="4500" spc="-434">
                <a:latin typeface="Times New Roman"/>
                <a:cs typeface="Times New Roman"/>
              </a:rPr>
              <a:t>A</a:t>
            </a:r>
            <a:r>
              <a:rPr dirty="0" sz="4500" spc="-235">
                <a:latin typeface="Times New Roman"/>
                <a:cs typeface="Times New Roman"/>
              </a:rPr>
              <a:t> </a:t>
            </a:r>
            <a:r>
              <a:rPr dirty="0" sz="4500" spc="170">
                <a:latin typeface="Times New Roman"/>
                <a:cs typeface="Times New Roman"/>
              </a:rPr>
              <a:t>G</a:t>
            </a:r>
            <a:r>
              <a:rPr dirty="0" sz="4500" spc="-235">
                <a:latin typeface="Times New Roman"/>
                <a:cs typeface="Times New Roman"/>
              </a:rPr>
              <a:t> </a:t>
            </a:r>
            <a:r>
              <a:rPr dirty="0" sz="4500" spc="50">
                <a:latin typeface="Times New Roman"/>
                <a:cs typeface="Times New Roman"/>
              </a:rPr>
              <a:t>E  </a:t>
            </a:r>
            <a:r>
              <a:rPr dirty="0" sz="4500" spc="-180">
                <a:latin typeface="Times New Roman"/>
                <a:cs typeface="Times New Roman"/>
              </a:rPr>
              <a:t>R</a:t>
            </a:r>
            <a:r>
              <a:rPr dirty="0" sz="4500" spc="-225">
                <a:latin typeface="Times New Roman"/>
                <a:cs typeface="Times New Roman"/>
              </a:rPr>
              <a:t> </a:t>
            </a:r>
            <a:r>
              <a:rPr dirty="0" sz="4500" spc="50">
                <a:latin typeface="Times New Roman"/>
                <a:cs typeface="Times New Roman"/>
              </a:rPr>
              <a:t>E</a:t>
            </a:r>
            <a:r>
              <a:rPr dirty="0" sz="4500" spc="-220">
                <a:latin typeface="Times New Roman"/>
                <a:cs typeface="Times New Roman"/>
              </a:rPr>
              <a:t> </a:t>
            </a:r>
            <a:r>
              <a:rPr dirty="0" sz="4500" spc="140">
                <a:latin typeface="Times New Roman"/>
                <a:cs typeface="Times New Roman"/>
              </a:rPr>
              <a:t>C</a:t>
            </a:r>
            <a:r>
              <a:rPr dirty="0" sz="4500" spc="-220">
                <a:latin typeface="Times New Roman"/>
                <a:cs typeface="Times New Roman"/>
              </a:rPr>
              <a:t> </a:t>
            </a:r>
            <a:r>
              <a:rPr dirty="0" sz="4500" spc="320">
                <a:latin typeface="Times New Roman"/>
                <a:cs typeface="Times New Roman"/>
              </a:rPr>
              <a:t>O</a:t>
            </a:r>
            <a:r>
              <a:rPr dirty="0" sz="4500" spc="-220">
                <a:latin typeface="Times New Roman"/>
                <a:cs typeface="Times New Roman"/>
              </a:rPr>
              <a:t> </a:t>
            </a:r>
            <a:r>
              <a:rPr dirty="0" sz="4500" spc="170">
                <a:latin typeface="Times New Roman"/>
                <a:cs typeface="Times New Roman"/>
              </a:rPr>
              <a:t>G</a:t>
            </a:r>
            <a:r>
              <a:rPr dirty="0" sz="4500" spc="-225">
                <a:latin typeface="Times New Roman"/>
                <a:cs typeface="Times New Roman"/>
              </a:rPr>
              <a:t> </a:t>
            </a:r>
            <a:r>
              <a:rPr dirty="0" sz="4500" spc="175">
                <a:latin typeface="Times New Roman"/>
                <a:cs typeface="Times New Roman"/>
              </a:rPr>
              <a:t>N</a:t>
            </a:r>
            <a:r>
              <a:rPr dirty="0" sz="4500" spc="-220">
                <a:latin typeface="Times New Roman"/>
                <a:cs typeface="Times New Roman"/>
              </a:rPr>
              <a:t> </a:t>
            </a:r>
            <a:r>
              <a:rPr dirty="0" sz="4500" spc="5">
                <a:latin typeface="Times New Roman"/>
                <a:cs typeface="Times New Roman"/>
              </a:rPr>
              <a:t>I</a:t>
            </a:r>
            <a:r>
              <a:rPr dirty="0" sz="4500" spc="-220">
                <a:latin typeface="Times New Roman"/>
                <a:cs typeface="Times New Roman"/>
              </a:rPr>
              <a:t> </a:t>
            </a:r>
            <a:r>
              <a:rPr dirty="0" sz="4500" spc="130">
                <a:latin typeface="Times New Roman"/>
                <a:cs typeface="Times New Roman"/>
              </a:rPr>
              <a:t>T</a:t>
            </a:r>
            <a:r>
              <a:rPr dirty="0" sz="4500" spc="-220">
                <a:latin typeface="Times New Roman"/>
                <a:cs typeface="Times New Roman"/>
              </a:rPr>
              <a:t> </a:t>
            </a:r>
            <a:r>
              <a:rPr dirty="0" sz="4500" spc="5">
                <a:latin typeface="Times New Roman"/>
                <a:cs typeface="Times New Roman"/>
              </a:rPr>
              <a:t>I</a:t>
            </a:r>
            <a:r>
              <a:rPr dirty="0" sz="4500" spc="-225">
                <a:latin typeface="Times New Roman"/>
                <a:cs typeface="Times New Roman"/>
              </a:rPr>
              <a:t> </a:t>
            </a:r>
            <a:r>
              <a:rPr dirty="0" sz="4500" spc="320">
                <a:latin typeface="Times New Roman"/>
                <a:cs typeface="Times New Roman"/>
              </a:rPr>
              <a:t>O</a:t>
            </a:r>
            <a:r>
              <a:rPr dirty="0" sz="4500" spc="-220">
                <a:latin typeface="Times New Roman"/>
                <a:cs typeface="Times New Roman"/>
              </a:rPr>
              <a:t> </a:t>
            </a:r>
            <a:r>
              <a:rPr dirty="0" sz="4500" spc="175">
                <a:latin typeface="Times New Roman"/>
                <a:cs typeface="Times New Roman"/>
              </a:rPr>
              <a:t>N		</a:t>
            </a:r>
            <a:r>
              <a:rPr dirty="0" sz="4500" spc="220">
                <a:latin typeface="Times New Roman"/>
                <a:cs typeface="Times New Roman"/>
              </a:rPr>
              <a:t>P</a:t>
            </a:r>
            <a:r>
              <a:rPr dirty="0" sz="4500" spc="-235">
                <a:latin typeface="Times New Roman"/>
                <a:cs typeface="Times New Roman"/>
              </a:rPr>
              <a:t> </a:t>
            </a:r>
            <a:r>
              <a:rPr dirty="0" sz="4500" spc="-180">
                <a:latin typeface="Times New Roman"/>
                <a:cs typeface="Times New Roman"/>
              </a:rPr>
              <a:t>R</a:t>
            </a:r>
            <a:r>
              <a:rPr dirty="0" sz="4500" spc="-229">
                <a:latin typeface="Times New Roman"/>
                <a:cs typeface="Times New Roman"/>
              </a:rPr>
              <a:t> </a:t>
            </a:r>
            <a:r>
              <a:rPr dirty="0" sz="4500" spc="320">
                <a:latin typeface="Times New Roman"/>
                <a:cs typeface="Times New Roman"/>
              </a:rPr>
              <a:t>O</a:t>
            </a:r>
            <a:r>
              <a:rPr dirty="0" sz="4500" spc="-235">
                <a:latin typeface="Times New Roman"/>
                <a:cs typeface="Times New Roman"/>
              </a:rPr>
              <a:t> </a:t>
            </a:r>
            <a:r>
              <a:rPr dirty="0" sz="4500" spc="-75">
                <a:latin typeface="Times New Roman"/>
                <a:cs typeface="Times New Roman"/>
              </a:rPr>
              <a:t>J</a:t>
            </a:r>
            <a:r>
              <a:rPr dirty="0" sz="4500" spc="-235">
                <a:latin typeface="Times New Roman"/>
                <a:cs typeface="Times New Roman"/>
              </a:rPr>
              <a:t> </a:t>
            </a:r>
            <a:r>
              <a:rPr dirty="0" sz="4500" spc="50">
                <a:latin typeface="Times New Roman"/>
                <a:cs typeface="Times New Roman"/>
              </a:rPr>
              <a:t>E</a:t>
            </a:r>
            <a:r>
              <a:rPr dirty="0" sz="4500" spc="-235">
                <a:latin typeface="Times New Roman"/>
                <a:cs typeface="Times New Roman"/>
              </a:rPr>
              <a:t> </a:t>
            </a:r>
            <a:r>
              <a:rPr dirty="0" sz="4500" spc="140">
                <a:latin typeface="Times New Roman"/>
                <a:cs typeface="Times New Roman"/>
              </a:rPr>
              <a:t>C</a:t>
            </a:r>
            <a:r>
              <a:rPr dirty="0" sz="4500" spc="-229">
                <a:latin typeface="Times New Roman"/>
                <a:cs typeface="Times New Roman"/>
              </a:rPr>
              <a:t> </a:t>
            </a:r>
            <a:r>
              <a:rPr dirty="0" sz="4500" spc="130">
                <a:latin typeface="Times New Roman"/>
                <a:cs typeface="Times New Roman"/>
              </a:rPr>
              <a:t>T</a:t>
            </a:r>
            <a:r>
              <a:rPr dirty="0" sz="4500" spc="-235">
                <a:latin typeface="Times New Roman"/>
                <a:cs typeface="Times New Roman"/>
              </a:rPr>
              <a:t> </a:t>
            </a:r>
            <a:r>
              <a:rPr dirty="0" sz="4500" spc="10">
                <a:latin typeface="Times New Roman"/>
                <a:cs typeface="Times New Roman"/>
              </a:rPr>
              <a:t>,</a:t>
            </a:r>
            <a:endParaRPr sz="4500">
              <a:latin typeface="Times New Roman"/>
              <a:cs typeface="Times New Roman"/>
            </a:endParaRPr>
          </a:p>
          <a:p>
            <a:pPr marL="12700" marR="5080" indent="549910">
              <a:lnSpc>
                <a:spcPct val="100000"/>
              </a:lnSpc>
              <a:tabLst>
                <a:tab pos="1979930" algn="l"/>
                <a:tab pos="2899410" algn="l"/>
                <a:tab pos="5123180" algn="l"/>
                <a:tab pos="5859780" algn="l"/>
                <a:tab pos="6555740" algn="l"/>
                <a:tab pos="7967345" algn="l"/>
                <a:tab pos="10404475" algn="l"/>
              </a:tabLst>
            </a:pPr>
            <a:r>
              <a:rPr dirty="0" sz="4500" spc="229">
                <a:latin typeface="Times New Roman"/>
                <a:cs typeface="Times New Roman"/>
              </a:rPr>
              <a:t>W</a:t>
            </a:r>
            <a:r>
              <a:rPr dirty="0" sz="4500" spc="-225">
                <a:latin typeface="Times New Roman"/>
                <a:cs typeface="Times New Roman"/>
              </a:rPr>
              <a:t> </a:t>
            </a:r>
            <a:r>
              <a:rPr dirty="0" sz="4500" spc="50">
                <a:latin typeface="Times New Roman"/>
                <a:cs typeface="Times New Roman"/>
              </a:rPr>
              <a:t>E	</a:t>
            </a:r>
            <a:r>
              <a:rPr dirty="0" sz="4500" spc="140">
                <a:latin typeface="Times New Roman"/>
                <a:cs typeface="Times New Roman"/>
              </a:rPr>
              <a:t>C </a:t>
            </a:r>
            <a:r>
              <a:rPr dirty="0" sz="4500" spc="-180">
                <a:latin typeface="Times New Roman"/>
                <a:cs typeface="Times New Roman"/>
              </a:rPr>
              <a:t>R </a:t>
            </a:r>
            <a:r>
              <a:rPr dirty="0" sz="4500" spc="50">
                <a:latin typeface="Times New Roman"/>
                <a:cs typeface="Times New Roman"/>
              </a:rPr>
              <a:t>E</a:t>
            </a:r>
            <a:r>
              <a:rPr dirty="0" sz="4500" spc="-415">
                <a:latin typeface="Times New Roman"/>
                <a:cs typeface="Times New Roman"/>
              </a:rPr>
              <a:t> </a:t>
            </a:r>
            <a:r>
              <a:rPr dirty="0" sz="4500" spc="-434">
                <a:latin typeface="Times New Roman"/>
                <a:cs typeface="Times New Roman"/>
              </a:rPr>
              <a:t>A </a:t>
            </a:r>
            <a:r>
              <a:rPr dirty="0" sz="4500" spc="130">
                <a:latin typeface="Times New Roman"/>
                <a:cs typeface="Times New Roman"/>
              </a:rPr>
              <a:t>T</a:t>
            </a:r>
            <a:r>
              <a:rPr dirty="0" sz="4500" spc="-225">
                <a:latin typeface="Times New Roman"/>
                <a:cs typeface="Times New Roman"/>
              </a:rPr>
              <a:t> </a:t>
            </a:r>
            <a:r>
              <a:rPr dirty="0" sz="4500" spc="50">
                <a:latin typeface="Times New Roman"/>
                <a:cs typeface="Times New Roman"/>
              </a:rPr>
              <a:t>E	</a:t>
            </a:r>
            <a:r>
              <a:rPr dirty="0" sz="4500" spc="-434">
                <a:latin typeface="Times New Roman"/>
                <a:cs typeface="Times New Roman"/>
              </a:rPr>
              <a:t>A	</a:t>
            </a:r>
            <a:r>
              <a:rPr dirty="0" sz="4500" spc="45">
                <a:latin typeface="Times New Roman"/>
                <a:cs typeface="Times New Roman"/>
              </a:rPr>
              <a:t>S </a:t>
            </a:r>
            <a:r>
              <a:rPr dirty="0" sz="4500" spc="5">
                <a:latin typeface="Times New Roman"/>
                <a:cs typeface="Times New Roman"/>
              </a:rPr>
              <a:t>I</a:t>
            </a:r>
            <a:r>
              <a:rPr dirty="0" sz="4500" spc="-484">
                <a:latin typeface="Times New Roman"/>
                <a:cs typeface="Times New Roman"/>
              </a:rPr>
              <a:t> </a:t>
            </a:r>
            <a:r>
              <a:rPr dirty="0" sz="4500" spc="170">
                <a:latin typeface="Times New Roman"/>
                <a:cs typeface="Times New Roman"/>
              </a:rPr>
              <a:t>G</a:t>
            </a:r>
            <a:r>
              <a:rPr dirty="0" sz="4500" spc="-220">
                <a:latin typeface="Times New Roman"/>
                <a:cs typeface="Times New Roman"/>
              </a:rPr>
              <a:t> </a:t>
            </a:r>
            <a:r>
              <a:rPr dirty="0" sz="4500" spc="175">
                <a:latin typeface="Times New Roman"/>
                <a:cs typeface="Times New Roman"/>
              </a:rPr>
              <a:t>N	</a:t>
            </a:r>
            <a:r>
              <a:rPr dirty="0" sz="4500" spc="100">
                <a:latin typeface="Times New Roman"/>
                <a:cs typeface="Times New Roman"/>
              </a:rPr>
              <a:t>D</a:t>
            </a:r>
            <a:r>
              <a:rPr dirty="0" sz="4500" spc="-229">
                <a:latin typeface="Times New Roman"/>
                <a:cs typeface="Times New Roman"/>
              </a:rPr>
              <a:t> </a:t>
            </a:r>
            <a:r>
              <a:rPr dirty="0" sz="4500" spc="50">
                <a:latin typeface="Times New Roman"/>
                <a:cs typeface="Times New Roman"/>
              </a:rPr>
              <a:t>E</a:t>
            </a:r>
            <a:r>
              <a:rPr dirty="0" sz="4500" spc="-235">
                <a:latin typeface="Times New Roman"/>
                <a:cs typeface="Times New Roman"/>
              </a:rPr>
              <a:t> </a:t>
            </a:r>
            <a:r>
              <a:rPr dirty="0" sz="4500" spc="130">
                <a:latin typeface="Times New Roman"/>
                <a:cs typeface="Times New Roman"/>
              </a:rPr>
              <a:t>T</a:t>
            </a:r>
            <a:r>
              <a:rPr dirty="0" sz="4500" spc="-229">
                <a:latin typeface="Times New Roman"/>
                <a:cs typeface="Times New Roman"/>
              </a:rPr>
              <a:t> </a:t>
            </a:r>
            <a:r>
              <a:rPr dirty="0" sz="4500" spc="50">
                <a:latin typeface="Times New Roman"/>
                <a:cs typeface="Times New Roman"/>
              </a:rPr>
              <a:t>E</a:t>
            </a:r>
            <a:r>
              <a:rPr dirty="0" sz="4500" spc="-235">
                <a:latin typeface="Times New Roman"/>
                <a:cs typeface="Times New Roman"/>
              </a:rPr>
              <a:t> </a:t>
            </a:r>
            <a:r>
              <a:rPr dirty="0" sz="4500" spc="140">
                <a:latin typeface="Times New Roman"/>
                <a:cs typeface="Times New Roman"/>
              </a:rPr>
              <a:t>C</a:t>
            </a:r>
            <a:r>
              <a:rPr dirty="0" sz="4500" spc="-229">
                <a:latin typeface="Times New Roman"/>
                <a:cs typeface="Times New Roman"/>
              </a:rPr>
              <a:t> </a:t>
            </a:r>
            <a:r>
              <a:rPr dirty="0" sz="4500" spc="130">
                <a:latin typeface="Times New Roman"/>
                <a:cs typeface="Times New Roman"/>
              </a:rPr>
              <a:t>T</a:t>
            </a:r>
            <a:r>
              <a:rPr dirty="0" sz="4500" spc="-235">
                <a:latin typeface="Times New Roman"/>
                <a:cs typeface="Times New Roman"/>
              </a:rPr>
              <a:t> </a:t>
            </a:r>
            <a:r>
              <a:rPr dirty="0" sz="4500" spc="320">
                <a:latin typeface="Times New Roman"/>
                <a:cs typeface="Times New Roman"/>
              </a:rPr>
              <a:t>O</a:t>
            </a:r>
            <a:r>
              <a:rPr dirty="0" sz="4500" spc="-229">
                <a:latin typeface="Times New Roman"/>
                <a:cs typeface="Times New Roman"/>
              </a:rPr>
              <a:t> </a:t>
            </a:r>
            <a:r>
              <a:rPr dirty="0" sz="4500" spc="-180">
                <a:latin typeface="Times New Roman"/>
                <a:cs typeface="Times New Roman"/>
              </a:rPr>
              <a:t>R</a:t>
            </a:r>
            <a:r>
              <a:rPr dirty="0" sz="4500" spc="-235">
                <a:latin typeface="Times New Roman"/>
                <a:cs typeface="Times New Roman"/>
              </a:rPr>
              <a:t> </a:t>
            </a:r>
            <a:r>
              <a:rPr dirty="0" sz="4500" spc="10">
                <a:latin typeface="Times New Roman"/>
                <a:cs typeface="Times New Roman"/>
              </a:rPr>
              <a:t>,  </a:t>
            </a:r>
            <a:r>
              <a:rPr dirty="0" sz="4500" spc="229">
                <a:latin typeface="Times New Roman"/>
                <a:cs typeface="Times New Roman"/>
              </a:rPr>
              <a:t>W</a:t>
            </a:r>
            <a:r>
              <a:rPr dirty="0" sz="4500" spc="-225">
                <a:latin typeface="Times New Roman"/>
                <a:cs typeface="Times New Roman"/>
              </a:rPr>
              <a:t> </a:t>
            </a:r>
            <a:r>
              <a:rPr dirty="0" sz="4500" spc="260">
                <a:latin typeface="Times New Roman"/>
                <a:cs typeface="Times New Roman"/>
              </a:rPr>
              <a:t>H</a:t>
            </a:r>
            <a:r>
              <a:rPr dirty="0" sz="4500" spc="-225">
                <a:latin typeface="Times New Roman"/>
                <a:cs typeface="Times New Roman"/>
              </a:rPr>
              <a:t> </a:t>
            </a:r>
            <a:r>
              <a:rPr dirty="0" sz="4500" spc="5">
                <a:latin typeface="Times New Roman"/>
                <a:cs typeface="Times New Roman"/>
              </a:rPr>
              <a:t>I</a:t>
            </a:r>
            <a:r>
              <a:rPr dirty="0" sz="4500" spc="-220">
                <a:latin typeface="Times New Roman"/>
                <a:cs typeface="Times New Roman"/>
              </a:rPr>
              <a:t> </a:t>
            </a:r>
            <a:r>
              <a:rPr dirty="0" sz="4500" spc="140">
                <a:latin typeface="Times New Roman"/>
                <a:cs typeface="Times New Roman"/>
              </a:rPr>
              <a:t>C</a:t>
            </a:r>
            <a:r>
              <a:rPr dirty="0" sz="4500" spc="-225">
                <a:latin typeface="Times New Roman"/>
                <a:cs typeface="Times New Roman"/>
              </a:rPr>
              <a:t> </a:t>
            </a:r>
            <a:r>
              <a:rPr dirty="0" sz="4500" spc="260">
                <a:latin typeface="Times New Roman"/>
                <a:cs typeface="Times New Roman"/>
              </a:rPr>
              <a:t>H	</a:t>
            </a:r>
            <a:r>
              <a:rPr dirty="0" sz="4500" spc="100">
                <a:latin typeface="Times New Roman"/>
                <a:cs typeface="Times New Roman"/>
              </a:rPr>
              <a:t>D</a:t>
            </a:r>
            <a:r>
              <a:rPr dirty="0" sz="4500" spc="-220">
                <a:latin typeface="Times New Roman"/>
                <a:cs typeface="Times New Roman"/>
              </a:rPr>
              <a:t> </a:t>
            </a:r>
            <a:r>
              <a:rPr dirty="0" sz="4500" spc="50">
                <a:latin typeface="Times New Roman"/>
                <a:cs typeface="Times New Roman"/>
              </a:rPr>
              <a:t>E</a:t>
            </a:r>
            <a:r>
              <a:rPr dirty="0" sz="4500" spc="-225">
                <a:latin typeface="Times New Roman"/>
                <a:cs typeface="Times New Roman"/>
              </a:rPr>
              <a:t> </a:t>
            </a:r>
            <a:r>
              <a:rPr dirty="0" sz="4500" spc="130">
                <a:latin typeface="Times New Roman"/>
                <a:cs typeface="Times New Roman"/>
              </a:rPr>
              <a:t>T</a:t>
            </a:r>
            <a:r>
              <a:rPr dirty="0" sz="4500" spc="-220">
                <a:latin typeface="Times New Roman"/>
                <a:cs typeface="Times New Roman"/>
              </a:rPr>
              <a:t> </a:t>
            </a:r>
            <a:r>
              <a:rPr dirty="0" sz="4500" spc="50">
                <a:latin typeface="Times New Roman"/>
                <a:cs typeface="Times New Roman"/>
              </a:rPr>
              <a:t>E</a:t>
            </a:r>
            <a:r>
              <a:rPr dirty="0" sz="4500" spc="-225">
                <a:latin typeface="Times New Roman"/>
                <a:cs typeface="Times New Roman"/>
              </a:rPr>
              <a:t> </a:t>
            </a:r>
            <a:r>
              <a:rPr dirty="0" sz="4500" spc="140">
                <a:latin typeface="Times New Roman"/>
                <a:cs typeface="Times New Roman"/>
              </a:rPr>
              <a:t>C</a:t>
            </a:r>
            <a:r>
              <a:rPr dirty="0" sz="4500" spc="-225">
                <a:latin typeface="Times New Roman"/>
                <a:cs typeface="Times New Roman"/>
              </a:rPr>
              <a:t> </a:t>
            </a:r>
            <a:r>
              <a:rPr dirty="0" sz="4500" spc="130">
                <a:latin typeface="Times New Roman"/>
                <a:cs typeface="Times New Roman"/>
              </a:rPr>
              <a:t>T</a:t>
            </a:r>
            <a:r>
              <a:rPr dirty="0" sz="4500" spc="-220">
                <a:latin typeface="Times New Roman"/>
                <a:cs typeface="Times New Roman"/>
              </a:rPr>
              <a:t> </a:t>
            </a:r>
            <a:r>
              <a:rPr dirty="0" sz="4500" spc="45">
                <a:latin typeface="Times New Roman"/>
                <a:cs typeface="Times New Roman"/>
              </a:rPr>
              <a:t>S	</a:t>
            </a:r>
            <a:r>
              <a:rPr dirty="0" sz="4500" spc="175">
                <a:latin typeface="Times New Roman"/>
                <a:cs typeface="Times New Roman"/>
              </a:rPr>
              <a:t>N</a:t>
            </a:r>
            <a:r>
              <a:rPr dirty="0" sz="4500" spc="-220">
                <a:latin typeface="Times New Roman"/>
                <a:cs typeface="Times New Roman"/>
              </a:rPr>
              <a:t> </a:t>
            </a:r>
            <a:r>
              <a:rPr dirty="0" sz="4500" spc="130">
                <a:latin typeface="Times New Roman"/>
                <a:cs typeface="Times New Roman"/>
              </a:rPr>
              <a:t>U</a:t>
            </a:r>
            <a:r>
              <a:rPr dirty="0" sz="4500" spc="-220">
                <a:latin typeface="Times New Roman"/>
                <a:cs typeface="Times New Roman"/>
              </a:rPr>
              <a:t> </a:t>
            </a:r>
            <a:r>
              <a:rPr dirty="0" sz="4500" spc="125">
                <a:latin typeface="Times New Roman"/>
                <a:cs typeface="Times New Roman"/>
              </a:rPr>
              <a:t>M</a:t>
            </a:r>
            <a:r>
              <a:rPr dirty="0" sz="4500" spc="-225">
                <a:latin typeface="Times New Roman"/>
                <a:cs typeface="Times New Roman"/>
              </a:rPr>
              <a:t> </a:t>
            </a:r>
            <a:r>
              <a:rPr dirty="0" sz="4500" spc="-204">
                <a:latin typeface="Times New Roman"/>
                <a:cs typeface="Times New Roman"/>
              </a:rPr>
              <a:t>B</a:t>
            </a:r>
            <a:r>
              <a:rPr dirty="0" sz="4500" spc="-220">
                <a:latin typeface="Times New Roman"/>
                <a:cs typeface="Times New Roman"/>
              </a:rPr>
              <a:t> </a:t>
            </a:r>
            <a:r>
              <a:rPr dirty="0" sz="4500" spc="50">
                <a:latin typeface="Times New Roman"/>
                <a:cs typeface="Times New Roman"/>
              </a:rPr>
              <a:t>E</a:t>
            </a:r>
            <a:r>
              <a:rPr dirty="0" sz="4500" spc="-220">
                <a:latin typeface="Times New Roman"/>
                <a:cs typeface="Times New Roman"/>
              </a:rPr>
              <a:t> </a:t>
            </a:r>
            <a:r>
              <a:rPr dirty="0" sz="4500" spc="-180">
                <a:latin typeface="Times New Roman"/>
                <a:cs typeface="Times New Roman"/>
              </a:rPr>
              <a:t>R</a:t>
            </a:r>
            <a:r>
              <a:rPr dirty="0" sz="4500" spc="-220">
                <a:latin typeface="Times New Roman"/>
                <a:cs typeface="Times New Roman"/>
              </a:rPr>
              <a:t> </a:t>
            </a:r>
            <a:r>
              <a:rPr dirty="0" sz="4500" spc="45">
                <a:latin typeface="Times New Roman"/>
                <a:cs typeface="Times New Roman"/>
              </a:rPr>
              <a:t>S	</a:t>
            </a:r>
            <a:r>
              <a:rPr dirty="0" sz="4500" spc="-40">
                <a:latin typeface="Times New Roman"/>
                <a:cs typeface="Times New Roman"/>
              </a:rPr>
              <a:t>F </a:t>
            </a:r>
            <a:r>
              <a:rPr dirty="0" sz="4500" spc="-180">
                <a:latin typeface="Times New Roman"/>
                <a:cs typeface="Times New Roman"/>
              </a:rPr>
              <a:t>R </a:t>
            </a:r>
            <a:r>
              <a:rPr dirty="0" sz="4500" spc="320">
                <a:latin typeface="Times New Roman"/>
                <a:cs typeface="Times New Roman"/>
              </a:rPr>
              <a:t>O</a:t>
            </a:r>
            <a:r>
              <a:rPr dirty="0" sz="4500" spc="-540">
                <a:latin typeface="Times New Roman"/>
                <a:cs typeface="Times New Roman"/>
              </a:rPr>
              <a:t> </a:t>
            </a:r>
            <a:r>
              <a:rPr dirty="0" sz="4500" spc="125">
                <a:latin typeface="Times New Roman"/>
                <a:cs typeface="Times New Roman"/>
              </a:rPr>
              <a:t>M</a:t>
            </a:r>
            <a:endParaRPr sz="4500">
              <a:latin typeface="Times New Roman"/>
              <a:cs typeface="Times New Roman"/>
            </a:endParaRPr>
          </a:p>
          <a:p>
            <a:pPr marL="2447290">
              <a:lnSpc>
                <a:spcPct val="100000"/>
              </a:lnSpc>
              <a:tabLst>
                <a:tab pos="3034030" algn="l"/>
                <a:tab pos="4346575" algn="l"/>
                <a:tab pos="5403215" algn="l"/>
                <a:tab pos="8054975" algn="l"/>
              </a:tabLst>
            </a:pPr>
            <a:r>
              <a:rPr dirty="0" sz="4500" spc="-615">
                <a:latin typeface="Times New Roman"/>
                <a:cs typeface="Times New Roman"/>
              </a:rPr>
              <a:t>1	</a:t>
            </a:r>
            <a:r>
              <a:rPr dirty="0" sz="4500" spc="130">
                <a:latin typeface="Times New Roman"/>
                <a:cs typeface="Times New Roman"/>
              </a:rPr>
              <a:t>T</a:t>
            </a:r>
            <a:r>
              <a:rPr dirty="0" sz="4500" spc="-225">
                <a:latin typeface="Times New Roman"/>
                <a:cs typeface="Times New Roman"/>
              </a:rPr>
              <a:t> </a:t>
            </a:r>
            <a:r>
              <a:rPr dirty="0" sz="4500" spc="320">
                <a:latin typeface="Times New Roman"/>
                <a:cs typeface="Times New Roman"/>
              </a:rPr>
              <a:t>O	</a:t>
            </a:r>
            <a:r>
              <a:rPr dirty="0" sz="4500" spc="-615">
                <a:latin typeface="Times New Roman"/>
                <a:cs typeface="Times New Roman"/>
              </a:rPr>
              <a:t>1</a:t>
            </a:r>
            <a:r>
              <a:rPr dirty="0" sz="4500" spc="-225">
                <a:latin typeface="Times New Roman"/>
                <a:cs typeface="Times New Roman"/>
              </a:rPr>
              <a:t> </a:t>
            </a:r>
            <a:r>
              <a:rPr dirty="0" sz="4500" spc="540">
                <a:latin typeface="Times New Roman"/>
                <a:cs typeface="Times New Roman"/>
              </a:rPr>
              <a:t>0	</a:t>
            </a:r>
            <a:r>
              <a:rPr dirty="0" sz="4500" spc="130">
                <a:latin typeface="Times New Roman"/>
                <a:cs typeface="Times New Roman"/>
              </a:rPr>
              <a:t>U </a:t>
            </a:r>
            <a:r>
              <a:rPr dirty="0" sz="4500" spc="45">
                <a:latin typeface="Times New Roman"/>
                <a:cs typeface="Times New Roman"/>
              </a:rPr>
              <a:t>S </a:t>
            </a:r>
            <a:r>
              <a:rPr dirty="0" sz="4500" spc="5">
                <a:latin typeface="Times New Roman"/>
                <a:cs typeface="Times New Roman"/>
              </a:rPr>
              <a:t>I</a:t>
            </a:r>
            <a:r>
              <a:rPr dirty="0" sz="4500" spc="-840">
                <a:latin typeface="Times New Roman"/>
                <a:cs typeface="Times New Roman"/>
              </a:rPr>
              <a:t> </a:t>
            </a:r>
            <a:r>
              <a:rPr dirty="0" sz="4500" spc="175">
                <a:latin typeface="Times New Roman"/>
                <a:cs typeface="Times New Roman"/>
              </a:rPr>
              <a:t>N</a:t>
            </a:r>
            <a:r>
              <a:rPr dirty="0" sz="4500" spc="-220">
                <a:latin typeface="Times New Roman"/>
                <a:cs typeface="Times New Roman"/>
              </a:rPr>
              <a:t> </a:t>
            </a:r>
            <a:r>
              <a:rPr dirty="0" sz="4500" spc="170">
                <a:latin typeface="Times New Roman"/>
                <a:cs typeface="Times New Roman"/>
              </a:rPr>
              <a:t>G	</a:t>
            </a:r>
            <a:r>
              <a:rPr dirty="0" sz="4500" spc="45">
                <a:latin typeface="Times New Roman"/>
                <a:cs typeface="Times New Roman"/>
              </a:rPr>
              <a:t>S</a:t>
            </a:r>
            <a:r>
              <a:rPr dirty="0" sz="4500" spc="-229">
                <a:latin typeface="Times New Roman"/>
                <a:cs typeface="Times New Roman"/>
              </a:rPr>
              <a:t> </a:t>
            </a:r>
            <a:r>
              <a:rPr dirty="0" sz="4500" spc="5">
                <a:latin typeface="Times New Roman"/>
                <a:cs typeface="Times New Roman"/>
              </a:rPr>
              <a:t>I</a:t>
            </a:r>
            <a:r>
              <a:rPr dirty="0" sz="4500" spc="-229">
                <a:latin typeface="Times New Roman"/>
                <a:cs typeface="Times New Roman"/>
              </a:rPr>
              <a:t> </a:t>
            </a:r>
            <a:r>
              <a:rPr dirty="0" sz="4500" spc="170">
                <a:latin typeface="Times New Roman"/>
                <a:cs typeface="Times New Roman"/>
              </a:rPr>
              <a:t>G</a:t>
            </a:r>
            <a:r>
              <a:rPr dirty="0" sz="4500" spc="-225">
                <a:latin typeface="Times New Roman"/>
                <a:cs typeface="Times New Roman"/>
              </a:rPr>
              <a:t> </a:t>
            </a:r>
            <a:r>
              <a:rPr dirty="0" sz="4500" spc="175">
                <a:latin typeface="Times New Roman"/>
                <a:cs typeface="Times New Roman"/>
              </a:rPr>
              <a:t>N</a:t>
            </a:r>
            <a:r>
              <a:rPr dirty="0" sz="4500" spc="-229">
                <a:latin typeface="Times New Roman"/>
                <a:cs typeface="Times New Roman"/>
              </a:rPr>
              <a:t> </a:t>
            </a:r>
            <a:r>
              <a:rPr dirty="0" sz="4500" spc="45">
                <a:latin typeface="Times New Roman"/>
                <a:cs typeface="Times New Roman"/>
              </a:rPr>
              <a:t>S</a:t>
            </a:r>
            <a:endParaRPr sz="45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66392" y="7321905"/>
            <a:ext cx="3105149" cy="26384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574115" y="930275"/>
            <a:ext cx="5140325" cy="10541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750" spc="-940"/>
              <a:t>O </a:t>
            </a:r>
            <a:r>
              <a:rPr dirty="0" sz="6750" spc="-765"/>
              <a:t>B </a:t>
            </a:r>
            <a:r>
              <a:rPr dirty="0" sz="6750" spc="-1210"/>
              <a:t>J </a:t>
            </a:r>
            <a:r>
              <a:rPr dirty="0" sz="6750" spc="-1175"/>
              <a:t>E </a:t>
            </a:r>
            <a:r>
              <a:rPr dirty="0" sz="6750" spc="-1375"/>
              <a:t>C </a:t>
            </a:r>
            <a:r>
              <a:rPr dirty="0" sz="6750" spc="-785"/>
              <a:t>T </a:t>
            </a:r>
            <a:r>
              <a:rPr dirty="0" sz="6750" spc="5"/>
              <a:t>I </a:t>
            </a:r>
            <a:r>
              <a:rPr dirty="0" sz="6750" spc="-635"/>
              <a:t>V</a:t>
            </a:r>
            <a:r>
              <a:rPr dirty="0" sz="6750" spc="-1380"/>
              <a:t> </a:t>
            </a:r>
            <a:r>
              <a:rPr dirty="0" sz="6750" spc="-1175"/>
              <a:t>E</a:t>
            </a:r>
            <a:endParaRPr sz="675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8288000" cy="10287000"/>
            <a:chOff x="0" y="1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1"/>
              <a:ext cx="18287999" cy="10286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4352452" y="7380152"/>
              <a:ext cx="2905124" cy="290510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32337" y="917606"/>
            <a:ext cx="7823834" cy="1092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0" spc="5"/>
              <a:t>I </a:t>
            </a:r>
            <a:r>
              <a:rPr dirty="0" sz="7000" spc="-240"/>
              <a:t>N </a:t>
            </a:r>
            <a:r>
              <a:rPr dirty="0" sz="7000" spc="-815"/>
              <a:t>T </a:t>
            </a:r>
            <a:r>
              <a:rPr dirty="0" sz="7000" spc="-1070"/>
              <a:t>R </a:t>
            </a:r>
            <a:r>
              <a:rPr dirty="0" sz="7000" spc="-975"/>
              <a:t>O </a:t>
            </a:r>
            <a:r>
              <a:rPr dirty="0" sz="7000" spc="-509"/>
              <a:t>D </a:t>
            </a:r>
            <a:r>
              <a:rPr dirty="0" sz="7000" spc="-640"/>
              <a:t>U </a:t>
            </a:r>
            <a:r>
              <a:rPr dirty="0" sz="7000" spc="-1425"/>
              <a:t>C </a:t>
            </a:r>
            <a:r>
              <a:rPr dirty="0" sz="7000" spc="-815"/>
              <a:t>T </a:t>
            </a:r>
            <a:r>
              <a:rPr dirty="0" sz="7000" spc="5"/>
              <a:t>I </a:t>
            </a:r>
            <a:r>
              <a:rPr dirty="0" sz="7000" spc="-975"/>
              <a:t>O</a:t>
            </a:r>
            <a:r>
              <a:rPr dirty="0" sz="7000" spc="-1495"/>
              <a:t> </a:t>
            </a:r>
            <a:r>
              <a:rPr dirty="0" sz="7000" spc="-240"/>
              <a:t>N</a:t>
            </a:r>
            <a:endParaRPr sz="7000"/>
          </a:p>
        </p:txBody>
      </p:sp>
      <p:grpSp>
        <p:nvGrpSpPr>
          <p:cNvPr id="6" name="object 6"/>
          <p:cNvGrpSpPr/>
          <p:nvPr/>
        </p:nvGrpSpPr>
        <p:grpSpPr>
          <a:xfrm>
            <a:off x="1655185" y="3187412"/>
            <a:ext cx="171450" cy="3171825"/>
            <a:chOff x="1655185" y="3187412"/>
            <a:chExt cx="171450" cy="3171825"/>
          </a:xfrm>
        </p:grpSpPr>
        <p:sp>
          <p:nvSpPr>
            <p:cNvPr id="7" name="object 7"/>
            <p:cNvSpPr/>
            <p:nvPr/>
          </p:nvSpPr>
          <p:spPr>
            <a:xfrm>
              <a:off x="1655185" y="3187412"/>
              <a:ext cx="171450" cy="1714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655185" y="6187787"/>
              <a:ext cx="171450" cy="17145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039262" y="2914394"/>
            <a:ext cx="14662150" cy="4835525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12700" marR="5080">
              <a:lnSpc>
                <a:spcPts val="4730"/>
              </a:lnSpc>
              <a:spcBef>
                <a:spcPts val="315"/>
              </a:spcBef>
              <a:tabLst>
                <a:tab pos="977265" algn="l"/>
                <a:tab pos="2344420" algn="l"/>
                <a:tab pos="4351655" algn="l"/>
                <a:tab pos="5695315" algn="l"/>
                <a:tab pos="6292215" algn="l"/>
                <a:tab pos="7349490" algn="l"/>
                <a:tab pos="8026400" algn="l"/>
                <a:tab pos="9364345" algn="l"/>
                <a:tab pos="9530715" algn="l"/>
                <a:tab pos="10659110" algn="l"/>
              </a:tabLst>
            </a:pPr>
            <a:r>
              <a:rPr dirty="0" sz="4000">
                <a:latin typeface="Lato"/>
                <a:cs typeface="Lato"/>
              </a:rPr>
              <a:t>T H E</a:t>
            </a:r>
            <a:r>
              <a:rPr dirty="0" sz="4000" spc="-67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R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E	H A</a:t>
            </a:r>
            <a:r>
              <a:rPr dirty="0" sz="4000" spc="-450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V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E	B E</a:t>
            </a:r>
            <a:r>
              <a:rPr dirty="0" sz="4000" spc="-450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E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N	S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E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V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E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R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A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L	A</a:t>
            </a:r>
            <a:r>
              <a:rPr dirty="0" sz="4000" spc="-23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D</a:t>
            </a:r>
            <a:r>
              <a:rPr dirty="0" sz="4000" spc="-23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V</a:t>
            </a:r>
            <a:r>
              <a:rPr dirty="0" sz="4000" spc="-23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A</a:t>
            </a:r>
            <a:r>
              <a:rPr dirty="0" sz="4000" spc="-23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N</a:t>
            </a:r>
            <a:r>
              <a:rPr dirty="0" sz="4000" spc="-23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C</a:t>
            </a:r>
            <a:r>
              <a:rPr dirty="0" sz="4000" spc="-229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E</a:t>
            </a:r>
            <a:r>
              <a:rPr dirty="0" sz="4000" spc="-23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M</a:t>
            </a:r>
            <a:r>
              <a:rPr dirty="0" sz="4000" spc="-23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E</a:t>
            </a:r>
            <a:r>
              <a:rPr dirty="0" sz="4000" spc="-23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N</a:t>
            </a:r>
            <a:r>
              <a:rPr dirty="0" sz="4000" spc="-23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T</a:t>
            </a:r>
            <a:r>
              <a:rPr dirty="0" sz="4000" spc="-229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S  I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N	T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E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C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H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N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O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L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O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G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Y	A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N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D	A	L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O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T		O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F	R</a:t>
            </a:r>
            <a:r>
              <a:rPr dirty="0" sz="4000" spc="-23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E</a:t>
            </a:r>
            <a:r>
              <a:rPr dirty="0" sz="4000" spc="-229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S</a:t>
            </a:r>
            <a:r>
              <a:rPr dirty="0" sz="4000" spc="-23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E</a:t>
            </a:r>
            <a:r>
              <a:rPr dirty="0" sz="4000" spc="-229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A</a:t>
            </a:r>
            <a:r>
              <a:rPr dirty="0" sz="4000" spc="-23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R</a:t>
            </a:r>
            <a:r>
              <a:rPr dirty="0" sz="4000" spc="-229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C</a:t>
            </a:r>
            <a:r>
              <a:rPr dirty="0" sz="4000" spc="-229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H</a:t>
            </a:r>
            <a:endParaRPr sz="4000">
              <a:latin typeface="Lato"/>
              <a:cs typeface="Lato"/>
            </a:endParaRPr>
          </a:p>
          <a:p>
            <a:pPr marL="12700">
              <a:lnSpc>
                <a:spcPts val="4535"/>
              </a:lnSpc>
              <a:tabLst>
                <a:tab pos="1555750" algn="l"/>
                <a:tab pos="3496945" algn="l"/>
                <a:tab pos="5608955" algn="l"/>
                <a:tab pos="6750684" algn="l"/>
                <a:tab pos="8635365" algn="l"/>
                <a:tab pos="10153015" algn="l"/>
                <a:tab pos="12858750" algn="l"/>
              </a:tabLst>
            </a:pPr>
            <a:r>
              <a:rPr dirty="0" sz="4000">
                <a:latin typeface="Lato"/>
                <a:cs typeface="Lato"/>
              </a:rPr>
              <a:t>H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A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S	B E</a:t>
            </a:r>
            <a:r>
              <a:rPr dirty="0" sz="4000" spc="-450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E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N	D O</a:t>
            </a:r>
            <a:r>
              <a:rPr dirty="0" sz="4000" spc="-450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N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E	T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O	H E</a:t>
            </a:r>
            <a:r>
              <a:rPr dirty="0" sz="4000" spc="-450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L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P	T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H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E	P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E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O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P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L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E	W H</a:t>
            </a:r>
            <a:r>
              <a:rPr dirty="0" sz="4000" spc="-49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O</a:t>
            </a:r>
            <a:endParaRPr sz="4000">
              <a:latin typeface="Lato"/>
              <a:cs typeface="Lato"/>
            </a:endParaRPr>
          </a:p>
          <a:p>
            <a:pPr marL="12700">
              <a:lnSpc>
                <a:spcPts val="4765"/>
              </a:lnSpc>
              <a:tabLst>
                <a:tab pos="1504315" algn="l"/>
                <a:tab pos="3453129" algn="l"/>
                <a:tab pos="5107305" algn="l"/>
              </a:tabLst>
            </a:pPr>
            <a:r>
              <a:rPr dirty="0" sz="4000">
                <a:latin typeface="Lato"/>
                <a:cs typeface="Lato"/>
              </a:rPr>
              <a:t>A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R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E	D E</a:t>
            </a:r>
            <a:r>
              <a:rPr dirty="0" sz="4000" spc="-450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A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F	A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N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D	D</a:t>
            </a:r>
            <a:r>
              <a:rPr dirty="0" sz="4000" spc="-229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U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M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B</a:t>
            </a:r>
            <a:r>
              <a:rPr dirty="0" sz="4000" spc="-229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.</a:t>
            </a:r>
            <a:endParaRPr sz="400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850">
              <a:latin typeface="Lato"/>
              <a:cs typeface="Lato"/>
            </a:endParaRPr>
          </a:p>
          <a:p>
            <a:pPr marL="12700">
              <a:lnSpc>
                <a:spcPts val="4765"/>
              </a:lnSpc>
              <a:tabLst>
                <a:tab pos="2626995" algn="l"/>
                <a:tab pos="4144645" algn="l"/>
                <a:tab pos="8411210" algn="l"/>
                <a:tab pos="12178030" algn="l"/>
              </a:tabLst>
            </a:pPr>
            <a:r>
              <a:rPr dirty="0" sz="4000">
                <a:latin typeface="Lato"/>
                <a:cs typeface="Lato"/>
              </a:rPr>
              <a:t>A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I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D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I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N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G	T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H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E	C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A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U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S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E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,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D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E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E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P	L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E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A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R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N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I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N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G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,	A N</a:t>
            </a:r>
            <a:r>
              <a:rPr dirty="0" sz="4000" spc="-46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D</a:t>
            </a:r>
            <a:endParaRPr sz="4000">
              <a:latin typeface="Lato"/>
              <a:cs typeface="Lato"/>
            </a:endParaRPr>
          </a:p>
          <a:p>
            <a:pPr marL="12700" marR="490855">
              <a:lnSpc>
                <a:spcPts val="4720"/>
              </a:lnSpc>
              <a:spcBef>
                <a:spcPts val="185"/>
              </a:spcBef>
              <a:tabLst>
                <a:tab pos="1755775" algn="l"/>
                <a:tab pos="3864610" algn="l"/>
                <a:tab pos="6403975" algn="l"/>
                <a:tab pos="8011159" algn="l"/>
                <a:tab pos="9067800" algn="l"/>
                <a:tab pos="11035030" algn="l"/>
                <a:tab pos="12176125" algn="l"/>
              </a:tabLst>
            </a:pPr>
            <a:r>
              <a:rPr dirty="0" sz="4000">
                <a:latin typeface="Lato"/>
                <a:cs typeface="Lato"/>
              </a:rPr>
              <a:t>C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O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M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P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U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T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E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R	V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I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S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I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O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N	C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A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N	B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E	U S</a:t>
            </a:r>
            <a:r>
              <a:rPr dirty="0" sz="4000" spc="-450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E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D	T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O	S</a:t>
            </a:r>
            <a:r>
              <a:rPr dirty="0" sz="4000" spc="-250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O</a:t>
            </a:r>
            <a:r>
              <a:rPr dirty="0" sz="4000" spc="-250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L</a:t>
            </a:r>
            <a:r>
              <a:rPr dirty="0" sz="4000" spc="-250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V</a:t>
            </a:r>
            <a:r>
              <a:rPr dirty="0" sz="4000" spc="-250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E  T H</a:t>
            </a:r>
            <a:r>
              <a:rPr dirty="0" sz="4000" spc="-450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I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S	P</a:t>
            </a:r>
            <a:r>
              <a:rPr dirty="0" sz="4000" spc="-229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R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O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B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L</a:t>
            </a:r>
            <a:r>
              <a:rPr dirty="0" sz="4000" spc="-229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E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M</a:t>
            </a:r>
            <a:r>
              <a:rPr dirty="0" sz="4000" spc="-225">
                <a:latin typeface="Lato"/>
                <a:cs typeface="Lato"/>
              </a:rPr>
              <a:t> </a:t>
            </a:r>
            <a:r>
              <a:rPr dirty="0" sz="4000">
                <a:latin typeface="Lato"/>
                <a:cs typeface="Lato"/>
              </a:rPr>
              <a:t>.</a:t>
            </a:r>
            <a:endParaRPr sz="40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88612" y="930275"/>
            <a:ext cx="8310880" cy="10541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750" spc="-1245"/>
              <a:t>S </a:t>
            </a:r>
            <a:r>
              <a:rPr dirty="0" sz="6750" spc="5"/>
              <a:t>I </a:t>
            </a:r>
            <a:r>
              <a:rPr dirty="0" sz="6750" spc="-1210"/>
              <a:t>G </a:t>
            </a:r>
            <a:r>
              <a:rPr dirty="0" sz="6750" spc="-235"/>
              <a:t>N </a:t>
            </a:r>
            <a:r>
              <a:rPr dirty="0" sz="6750" spc="-1245"/>
              <a:t>S </a:t>
            </a:r>
            <a:r>
              <a:rPr dirty="0" sz="6750" spc="55"/>
              <a:t>/ </a:t>
            </a:r>
            <a:r>
              <a:rPr dirty="0" sz="6750" spc="-1210"/>
              <a:t>G </a:t>
            </a:r>
            <a:r>
              <a:rPr dirty="0" sz="6750" spc="-1175"/>
              <a:t>E </a:t>
            </a:r>
            <a:r>
              <a:rPr dirty="0" sz="6750" spc="-1245"/>
              <a:t>S </a:t>
            </a:r>
            <a:r>
              <a:rPr dirty="0" sz="6750" spc="-785"/>
              <a:t>T </a:t>
            </a:r>
            <a:r>
              <a:rPr dirty="0" sz="6750" spc="-620"/>
              <a:t>U </a:t>
            </a:r>
            <a:r>
              <a:rPr dirty="0" sz="6750" spc="-1030"/>
              <a:t>R </a:t>
            </a:r>
            <a:r>
              <a:rPr dirty="0" sz="6750" spc="-1175"/>
              <a:t>E</a:t>
            </a:r>
            <a:r>
              <a:rPr dirty="0" sz="6750" spc="-935"/>
              <a:t> </a:t>
            </a:r>
            <a:r>
              <a:rPr dirty="0" sz="6750" spc="-1245"/>
              <a:t>S</a:t>
            </a:r>
            <a:endParaRPr sz="6750"/>
          </a:p>
        </p:txBody>
      </p:sp>
      <p:sp>
        <p:nvSpPr>
          <p:cNvPr id="4" name="object 4"/>
          <p:cNvSpPr txBox="1"/>
          <p:nvPr/>
        </p:nvSpPr>
        <p:spPr>
          <a:xfrm>
            <a:off x="1201891" y="3538395"/>
            <a:ext cx="15884525" cy="3797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5965"/>
              </a:lnSpc>
              <a:spcBef>
                <a:spcPts val="100"/>
              </a:spcBef>
              <a:tabLst>
                <a:tab pos="2547620" algn="l"/>
                <a:tab pos="4979670" algn="l"/>
                <a:tab pos="6747509" algn="l"/>
                <a:tab pos="10584180" algn="l"/>
                <a:tab pos="12418695" algn="l"/>
                <a:tab pos="13679805" algn="l"/>
              </a:tabLst>
            </a:pPr>
            <a:r>
              <a:rPr dirty="0" sz="5000" spc="285">
                <a:latin typeface="Times New Roman"/>
                <a:cs typeface="Times New Roman"/>
              </a:rPr>
              <a:t>H</a:t>
            </a:r>
            <a:r>
              <a:rPr dirty="0" sz="5000" spc="-254">
                <a:latin typeface="Times New Roman"/>
                <a:cs typeface="Times New Roman"/>
              </a:rPr>
              <a:t> </a:t>
            </a:r>
            <a:r>
              <a:rPr dirty="0" sz="5000" spc="490">
                <a:latin typeface="Times New Roman"/>
                <a:cs typeface="Times New Roman"/>
              </a:rPr>
              <a:t>e</a:t>
            </a:r>
            <a:r>
              <a:rPr dirty="0" sz="5000" spc="-254">
                <a:latin typeface="Times New Roman"/>
                <a:cs typeface="Times New Roman"/>
              </a:rPr>
              <a:t> </a:t>
            </a:r>
            <a:r>
              <a:rPr dirty="0" sz="5000" spc="500">
                <a:latin typeface="Times New Roman"/>
                <a:cs typeface="Times New Roman"/>
              </a:rPr>
              <a:t>r</a:t>
            </a:r>
            <a:r>
              <a:rPr dirty="0" sz="5000" spc="-254">
                <a:latin typeface="Times New Roman"/>
                <a:cs typeface="Times New Roman"/>
              </a:rPr>
              <a:t> </a:t>
            </a:r>
            <a:r>
              <a:rPr dirty="0" sz="5000" spc="490">
                <a:latin typeface="Times New Roman"/>
                <a:cs typeface="Times New Roman"/>
              </a:rPr>
              <a:t>e</a:t>
            </a:r>
            <a:r>
              <a:rPr dirty="0" sz="5000" spc="-254">
                <a:latin typeface="Times New Roman"/>
                <a:cs typeface="Times New Roman"/>
              </a:rPr>
              <a:t> </a:t>
            </a:r>
            <a:r>
              <a:rPr dirty="0" sz="5000" spc="15">
                <a:latin typeface="Times New Roman"/>
                <a:cs typeface="Times New Roman"/>
              </a:rPr>
              <a:t>,	</a:t>
            </a:r>
            <a:r>
              <a:rPr dirty="0" sz="5000" spc="365">
                <a:latin typeface="Times New Roman"/>
                <a:cs typeface="Times New Roman"/>
              </a:rPr>
              <a:t>s</a:t>
            </a:r>
            <a:r>
              <a:rPr dirty="0" sz="5000" spc="-254">
                <a:latin typeface="Times New Roman"/>
                <a:cs typeface="Times New Roman"/>
              </a:rPr>
              <a:t> </a:t>
            </a:r>
            <a:r>
              <a:rPr dirty="0" sz="5000" spc="15">
                <a:latin typeface="Times New Roman"/>
                <a:cs typeface="Times New Roman"/>
              </a:rPr>
              <a:t>i</a:t>
            </a:r>
            <a:r>
              <a:rPr dirty="0" sz="5000" spc="-250">
                <a:latin typeface="Times New Roman"/>
                <a:cs typeface="Times New Roman"/>
              </a:rPr>
              <a:t> </a:t>
            </a:r>
            <a:r>
              <a:rPr dirty="0" sz="5000" spc="265">
                <a:latin typeface="Times New Roman"/>
                <a:cs typeface="Times New Roman"/>
              </a:rPr>
              <a:t>g</a:t>
            </a:r>
            <a:r>
              <a:rPr dirty="0" sz="5000" spc="-254">
                <a:latin typeface="Times New Roman"/>
                <a:cs typeface="Times New Roman"/>
              </a:rPr>
              <a:t> </a:t>
            </a:r>
            <a:r>
              <a:rPr dirty="0" sz="5000" spc="535">
                <a:latin typeface="Times New Roman"/>
                <a:cs typeface="Times New Roman"/>
              </a:rPr>
              <a:t>n</a:t>
            </a:r>
            <a:r>
              <a:rPr dirty="0" sz="5000" spc="-254">
                <a:latin typeface="Times New Roman"/>
                <a:cs typeface="Times New Roman"/>
              </a:rPr>
              <a:t> </a:t>
            </a:r>
            <a:r>
              <a:rPr dirty="0" sz="5000" spc="365">
                <a:latin typeface="Times New Roman"/>
                <a:cs typeface="Times New Roman"/>
              </a:rPr>
              <a:t>s	</a:t>
            </a:r>
            <a:r>
              <a:rPr dirty="0" sz="5000" spc="360">
                <a:latin typeface="Times New Roman"/>
                <a:cs typeface="Times New Roman"/>
              </a:rPr>
              <a:t>a</a:t>
            </a:r>
            <a:r>
              <a:rPr dirty="0" sz="5000" spc="-254">
                <a:latin typeface="Times New Roman"/>
                <a:cs typeface="Times New Roman"/>
              </a:rPr>
              <a:t> </a:t>
            </a:r>
            <a:r>
              <a:rPr dirty="0" sz="5000" spc="535">
                <a:latin typeface="Times New Roman"/>
                <a:cs typeface="Times New Roman"/>
              </a:rPr>
              <a:t>n</a:t>
            </a:r>
            <a:r>
              <a:rPr dirty="0" sz="5000" spc="-254">
                <a:latin typeface="Times New Roman"/>
                <a:cs typeface="Times New Roman"/>
              </a:rPr>
              <a:t> </a:t>
            </a:r>
            <a:r>
              <a:rPr dirty="0" sz="5000" spc="490">
                <a:latin typeface="Times New Roman"/>
                <a:cs typeface="Times New Roman"/>
              </a:rPr>
              <a:t>d	</a:t>
            </a:r>
            <a:r>
              <a:rPr dirty="0" sz="5000" spc="265">
                <a:latin typeface="Times New Roman"/>
                <a:cs typeface="Times New Roman"/>
              </a:rPr>
              <a:t>g</a:t>
            </a:r>
            <a:r>
              <a:rPr dirty="0" sz="5000" spc="-250">
                <a:latin typeface="Times New Roman"/>
                <a:cs typeface="Times New Roman"/>
              </a:rPr>
              <a:t> </a:t>
            </a:r>
            <a:r>
              <a:rPr dirty="0" sz="5000" spc="490">
                <a:latin typeface="Times New Roman"/>
                <a:cs typeface="Times New Roman"/>
              </a:rPr>
              <a:t>e</a:t>
            </a:r>
            <a:r>
              <a:rPr dirty="0" sz="5000" spc="-254">
                <a:latin typeface="Times New Roman"/>
                <a:cs typeface="Times New Roman"/>
              </a:rPr>
              <a:t> </a:t>
            </a:r>
            <a:r>
              <a:rPr dirty="0" sz="5000" spc="365">
                <a:latin typeface="Times New Roman"/>
                <a:cs typeface="Times New Roman"/>
              </a:rPr>
              <a:t>s</a:t>
            </a:r>
            <a:r>
              <a:rPr dirty="0" sz="5000" spc="-254">
                <a:latin typeface="Times New Roman"/>
                <a:cs typeface="Times New Roman"/>
              </a:rPr>
              <a:t> </a:t>
            </a:r>
            <a:r>
              <a:rPr dirty="0" sz="5000" spc="545">
                <a:latin typeface="Times New Roman"/>
                <a:cs typeface="Times New Roman"/>
              </a:rPr>
              <a:t>t</a:t>
            </a:r>
            <a:r>
              <a:rPr dirty="0" sz="5000" spc="-254">
                <a:latin typeface="Times New Roman"/>
                <a:cs typeface="Times New Roman"/>
              </a:rPr>
              <a:t> </a:t>
            </a:r>
            <a:r>
              <a:rPr dirty="0" sz="5000" spc="484">
                <a:latin typeface="Times New Roman"/>
                <a:cs typeface="Times New Roman"/>
              </a:rPr>
              <a:t>u</a:t>
            </a:r>
            <a:r>
              <a:rPr dirty="0" sz="5000" spc="-254">
                <a:latin typeface="Times New Roman"/>
                <a:cs typeface="Times New Roman"/>
              </a:rPr>
              <a:t> </a:t>
            </a:r>
            <a:r>
              <a:rPr dirty="0" sz="5000" spc="500">
                <a:latin typeface="Times New Roman"/>
                <a:cs typeface="Times New Roman"/>
              </a:rPr>
              <a:t>r</a:t>
            </a:r>
            <a:r>
              <a:rPr dirty="0" sz="5000" spc="-250">
                <a:latin typeface="Times New Roman"/>
                <a:cs typeface="Times New Roman"/>
              </a:rPr>
              <a:t> </a:t>
            </a:r>
            <a:r>
              <a:rPr dirty="0" sz="5000" spc="490">
                <a:latin typeface="Times New Roman"/>
                <a:cs typeface="Times New Roman"/>
              </a:rPr>
              <a:t>e</a:t>
            </a:r>
            <a:r>
              <a:rPr dirty="0" sz="5000" spc="-254">
                <a:latin typeface="Times New Roman"/>
                <a:cs typeface="Times New Roman"/>
              </a:rPr>
              <a:t> </a:t>
            </a:r>
            <a:r>
              <a:rPr dirty="0" sz="5000" spc="365">
                <a:latin typeface="Times New Roman"/>
                <a:cs typeface="Times New Roman"/>
              </a:rPr>
              <a:t>s	</a:t>
            </a:r>
            <a:r>
              <a:rPr dirty="0" sz="5000" spc="390">
                <a:latin typeface="Times New Roman"/>
                <a:cs typeface="Times New Roman"/>
              </a:rPr>
              <a:t>w </a:t>
            </a:r>
            <a:r>
              <a:rPr dirty="0" sz="5000" spc="15">
                <a:latin typeface="Times New Roman"/>
                <a:cs typeface="Times New Roman"/>
              </a:rPr>
              <a:t>i</a:t>
            </a:r>
            <a:r>
              <a:rPr dirty="0" sz="5000" spc="-900">
                <a:latin typeface="Times New Roman"/>
                <a:cs typeface="Times New Roman"/>
              </a:rPr>
              <a:t> </a:t>
            </a:r>
            <a:r>
              <a:rPr dirty="0" sz="5000" spc="-30">
                <a:latin typeface="Times New Roman"/>
                <a:cs typeface="Times New Roman"/>
              </a:rPr>
              <a:t>l</a:t>
            </a:r>
            <a:r>
              <a:rPr dirty="0" sz="5000" spc="-254">
                <a:latin typeface="Times New Roman"/>
                <a:cs typeface="Times New Roman"/>
              </a:rPr>
              <a:t> </a:t>
            </a:r>
            <a:r>
              <a:rPr dirty="0" sz="5000" spc="-30">
                <a:latin typeface="Times New Roman"/>
                <a:cs typeface="Times New Roman"/>
              </a:rPr>
              <a:t>l	</a:t>
            </a:r>
            <a:r>
              <a:rPr dirty="0" sz="5000" spc="409">
                <a:latin typeface="Times New Roman"/>
                <a:cs typeface="Times New Roman"/>
              </a:rPr>
              <a:t>b</a:t>
            </a:r>
            <a:r>
              <a:rPr dirty="0" sz="5000" spc="-250">
                <a:latin typeface="Times New Roman"/>
                <a:cs typeface="Times New Roman"/>
              </a:rPr>
              <a:t> </a:t>
            </a:r>
            <a:r>
              <a:rPr dirty="0" sz="5000" spc="490">
                <a:latin typeface="Times New Roman"/>
                <a:cs typeface="Times New Roman"/>
              </a:rPr>
              <a:t>e	</a:t>
            </a:r>
            <a:r>
              <a:rPr dirty="0" sz="5000" spc="360">
                <a:latin typeface="Times New Roman"/>
                <a:cs typeface="Times New Roman"/>
              </a:rPr>
              <a:t>a</a:t>
            </a:r>
            <a:r>
              <a:rPr dirty="0" sz="5000" spc="-275">
                <a:latin typeface="Times New Roman"/>
                <a:cs typeface="Times New Roman"/>
              </a:rPr>
              <a:t> </a:t>
            </a:r>
            <a:r>
              <a:rPr dirty="0" sz="5000" spc="535">
                <a:latin typeface="Times New Roman"/>
                <a:cs typeface="Times New Roman"/>
              </a:rPr>
              <a:t>n</a:t>
            </a:r>
            <a:endParaRPr sz="5000">
              <a:latin typeface="Times New Roman"/>
              <a:cs typeface="Times New Roman"/>
            </a:endParaRPr>
          </a:p>
          <a:p>
            <a:pPr algn="ctr" marL="12700" marR="5080">
              <a:lnSpc>
                <a:spcPts val="5930"/>
              </a:lnSpc>
              <a:spcBef>
                <a:spcPts val="215"/>
              </a:spcBef>
              <a:tabLst>
                <a:tab pos="2543175" algn="l"/>
                <a:tab pos="4311015" algn="l"/>
                <a:tab pos="7042784" algn="l"/>
                <a:tab pos="13195935" algn="l"/>
                <a:tab pos="15030450" algn="l"/>
              </a:tabLst>
            </a:pPr>
            <a:r>
              <a:rPr dirty="0" sz="5000" spc="10">
                <a:latin typeface="Times New Roman"/>
                <a:cs typeface="Times New Roman"/>
              </a:rPr>
              <a:t>I</a:t>
            </a:r>
            <a:r>
              <a:rPr dirty="0" sz="5000" spc="-254">
                <a:latin typeface="Times New Roman"/>
                <a:cs typeface="Times New Roman"/>
              </a:rPr>
              <a:t> </a:t>
            </a:r>
            <a:r>
              <a:rPr dirty="0" sz="5000" spc="535">
                <a:latin typeface="Times New Roman"/>
                <a:cs typeface="Times New Roman"/>
              </a:rPr>
              <a:t>n</a:t>
            </a:r>
            <a:r>
              <a:rPr dirty="0" sz="5000" spc="-254">
                <a:latin typeface="Times New Roman"/>
                <a:cs typeface="Times New Roman"/>
              </a:rPr>
              <a:t> </a:t>
            </a:r>
            <a:r>
              <a:rPr dirty="0" sz="5000" spc="484">
                <a:latin typeface="Times New Roman"/>
                <a:cs typeface="Times New Roman"/>
              </a:rPr>
              <a:t>p</a:t>
            </a:r>
            <a:r>
              <a:rPr dirty="0" sz="5000" spc="-254">
                <a:latin typeface="Times New Roman"/>
                <a:cs typeface="Times New Roman"/>
              </a:rPr>
              <a:t> </a:t>
            </a:r>
            <a:r>
              <a:rPr dirty="0" sz="5000" spc="484">
                <a:latin typeface="Times New Roman"/>
                <a:cs typeface="Times New Roman"/>
              </a:rPr>
              <a:t>u</a:t>
            </a:r>
            <a:r>
              <a:rPr dirty="0" sz="5000" spc="-254">
                <a:latin typeface="Times New Roman"/>
                <a:cs typeface="Times New Roman"/>
              </a:rPr>
              <a:t> </a:t>
            </a:r>
            <a:r>
              <a:rPr dirty="0" sz="5000" spc="545">
                <a:latin typeface="Times New Roman"/>
                <a:cs typeface="Times New Roman"/>
              </a:rPr>
              <a:t>t	</a:t>
            </a:r>
            <a:r>
              <a:rPr dirty="0" sz="5000" spc="360">
                <a:latin typeface="Times New Roman"/>
                <a:cs typeface="Times New Roman"/>
              </a:rPr>
              <a:t>a</a:t>
            </a:r>
            <a:r>
              <a:rPr dirty="0" sz="5000" spc="-254">
                <a:latin typeface="Times New Roman"/>
                <a:cs typeface="Times New Roman"/>
              </a:rPr>
              <a:t> </a:t>
            </a:r>
            <a:r>
              <a:rPr dirty="0" sz="5000" spc="535">
                <a:latin typeface="Times New Roman"/>
                <a:cs typeface="Times New Roman"/>
              </a:rPr>
              <a:t>n</a:t>
            </a:r>
            <a:r>
              <a:rPr dirty="0" sz="5000" spc="-254">
                <a:latin typeface="Times New Roman"/>
                <a:cs typeface="Times New Roman"/>
              </a:rPr>
              <a:t> </a:t>
            </a:r>
            <a:r>
              <a:rPr dirty="0" sz="5000" spc="490">
                <a:latin typeface="Times New Roman"/>
                <a:cs typeface="Times New Roman"/>
              </a:rPr>
              <a:t>d	</a:t>
            </a:r>
            <a:r>
              <a:rPr dirty="0" sz="5000" spc="10">
                <a:latin typeface="Times New Roman"/>
                <a:cs typeface="Times New Roman"/>
              </a:rPr>
              <a:t>I</a:t>
            </a:r>
            <a:r>
              <a:rPr dirty="0" sz="5000" spc="-254">
                <a:latin typeface="Times New Roman"/>
                <a:cs typeface="Times New Roman"/>
              </a:rPr>
              <a:t> </a:t>
            </a:r>
            <a:r>
              <a:rPr dirty="0" sz="5000" spc="580">
                <a:latin typeface="Times New Roman"/>
                <a:cs typeface="Times New Roman"/>
              </a:rPr>
              <a:t>m</a:t>
            </a:r>
            <a:r>
              <a:rPr dirty="0" sz="5000" spc="-254">
                <a:latin typeface="Times New Roman"/>
                <a:cs typeface="Times New Roman"/>
              </a:rPr>
              <a:t> </a:t>
            </a:r>
            <a:r>
              <a:rPr dirty="0" sz="5000" spc="360">
                <a:latin typeface="Times New Roman"/>
                <a:cs typeface="Times New Roman"/>
              </a:rPr>
              <a:t>a</a:t>
            </a:r>
            <a:r>
              <a:rPr dirty="0" sz="5000" spc="-254">
                <a:latin typeface="Times New Roman"/>
                <a:cs typeface="Times New Roman"/>
              </a:rPr>
              <a:t> </a:t>
            </a:r>
            <a:r>
              <a:rPr dirty="0" sz="5000" spc="265">
                <a:latin typeface="Times New Roman"/>
                <a:cs typeface="Times New Roman"/>
              </a:rPr>
              <a:t>g</a:t>
            </a:r>
            <a:r>
              <a:rPr dirty="0" sz="5000" spc="-254">
                <a:latin typeface="Times New Roman"/>
                <a:cs typeface="Times New Roman"/>
              </a:rPr>
              <a:t> </a:t>
            </a:r>
            <a:r>
              <a:rPr dirty="0" sz="5000" spc="490">
                <a:latin typeface="Times New Roman"/>
                <a:cs typeface="Times New Roman"/>
              </a:rPr>
              <a:t>e	</a:t>
            </a:r>
            <a:r>
              <a:rPr dirty="0" sz="5000" spc="484">
                <a:latin typeface="Times New Roman"/>
                <a:cs typeface="Times New Roman"/>
              </a:rPr>
              <a:t>p</a:t>
            </a:r>
            <a:r>
              <a:rPr dirty="0" sz="5000" spc="-254">
                <a:latin typeface="Times New Roman"/>
                <a:cs typeface="Times New Roman"/>
              </a:rPr>
              <a:t> </a:t>
            </a:r>
            <a:r>
              <a:rPr dirty="0" sz="5000" spc="500">
                <a:latin typeface="Times New Roman"/>
                <a:cs typeface="Times New Roman"/>
              </a:rPr>
              <a:t>r</a:t>
            </a:r>
            <a:r>
              <a:rPr dirty="0" sz="5000" spc="-254">
                <a:latin typeface="Times New Roman"/>
                <a:cs typeface="Times New Roman"/>
              </a:rPr>
              <a:t> </a:t>
            </a:r>
            <a:r>
              <a:rPr dirty="0" sz="5000" spc="490">
                <a:latin typeface="Times New Roman"/>
                <a:cs typeface="Times New Roman"/>
              </a:rPr>
              <a:t>e</a:t>
            </a:r>
            <a:r>
              <a:rPr dirty="0" sz="5000" spc="-254">
                <a:latin typeface="Times New Roman"/>
                <a:cs typeface="Times New Roman"/>
              </a:rPr>
              <a:t> </a:t>
            </a:r>
            <a:r>
              <a:rPr dirty="0" sz="5000" spc="484">
                <a:latin typeface="Times New Roman"/>
                <a:cs typeface="Times New Roman"/>
              </a:rPr>
              <a:t>p</a:t>
            </a:r>
            <a:r>
              <a:rPr dirty="0" sz="5000" spc="-250">
                <a:latin typeface="Times New Roman"/>
                <a:cs typeface="Times New Roman"/>
              </a:rPr>
              <a:t> </a:t>
            </a:r>
            <a:r>
              <a:rPr dirty="0" sz="5000" spc="500">
                <a:latin typeface="Times New Roman"/>
                <a:cs typeface="Times New Roman"/>
              </a:rPr>
              <a:t>r</a:t>
            </a:r>
            <a:r>
              <a:rPr dirty="0" sz="5000" spc="-254">
                <a:latin typeface="Times New Roman"/>
                <a:cs typeface="Times New Roman"/>
              </a:rPr>
              <a:t> </a:t>
            </a:r>
            <a:r>
              <a:rPr dirty="0" sz="5000" spc="425">
                <a:latin typeface="Times New Roman"/>
                <a:cs typeface="Times New Roman"/>
              </a:rPr>
              <a:t>o</a:t>
            </a:r>
            <a:r>
              <a:rPr dirty="0" sz="5000" spc="-254">
                <a:latin typeface="Times New Roman"/>
                <a:cs typeface="Times New Roman"/>
              </a:rPr>
              <a:t> </a:t>
            </a:r>
            <a:r>
              <a:rPr dirty="0" sz="5000" spc="440">
                <a:latin typeface="Times New Roman"/>
                <a:cs typeface="Times New Roman"/>
              </a:rPr>
              <a:t>c</a:t>
            </a:r>
            <a:r>
              <a:rPr dirty="0" sz="5000" spc="-254">
                <a:latin typeface="Times New Roman"/>
                <a:cs typeface="Times New Roman"/>
              </a:rPr>
              <a:t> </a:t>
            </a:r>
            <a:r>
              <a:rPr dirty="0" sz="5000" spc="490">
                <a:latin typeface="Times New Roman"/>
                <a:cs typeface="Times New Roman"/>
              </a:rPr>
              <a:t>e</a:t>
            </a:r>
            <a:r>
              <a:rPr dirty="0" sz="5000" spc="-254">
                <a:latin typeface="Times New Roman"/>
                <a:cs typeface="Times New Roman"/>
              </a:rPr>
              <a:t> </a:t>
            </a:r>
            <a:r>
              <a:rPr dirty="0" sz="5000" spc="365">
                <a:latin typeface="Times New Roman"/>
                <a:cs typeface="Times New Roman"/>
              </a:rPr>
              <a:t>s</a:t>
            </a:r>
            <a:r>
              <a:rPr dirty="0" sz="5000" spc="-254">
                <a:latin typeface="Times New Roman"/>
                <a:cs typeface="Times New Roman"/>
              </a:rPr>
              <a:t> </a:t>
            </a:r>
            <a:r>
              <a:rPr dirty="0" sz="5000" spc="365">
                <a:latin typeface="Times New Roman"/>
                <a:cs typeface="Times New Roman"/>
              </a:rPr>
              <a:t>s</a:t>
            </a:r>
            <a:r>
              <a:rPr dirty="0" sz="5000" spc="-254">
                <a:latin typeface="Times New Roman"/>
                <a:cs typeface="Times New Roman"/>
              </a:rPr>
              <a:t> </a:t>
            </a:r>
            <a:r>
              <a:rPr dirty="0" sz="5000" spc="15">
                <a:latin typeface="Times New Roman"/>
                <a:cs typeface="Times New Roman"/>
              </a:rPr>
              <a:t>i</a:t>
            </a:r>
            <a:r>
              <a:rPr dirty="0" sz="5000" spc="-250">
                <a:latin typeface="Times New Roman"/>
                <a:cs typeface="Times New Roman"/>
              </a:rPr>
              <a:t> </a:t>
            </a:r>
            <a:r>
              <a:rPr dirty="0" sz="5000" spc="535">
                <a:latin typeface="Times New Roman"/>
                <a:cs typeface="Times New Roman"/>
              </a:rPr>
              <a:t>n</a:t>
            </a:r>
            <a:r>
              <a:rPr dirty="0" sz="5000" spc="-254">
                <a:latin typeface="Times New Roman"/>
                <a:cs typeface="Times New Roman"/>
              </a:rPr>
              <a:t> </a:t>
            </a:r>
            <a:r>
              <a:rPr dirty="0" sz="5000" spc="265">
                <a:latin typeface="Times New Roman"/>
                <a:cs typeface="Times New Roman"/>
              </a:rPr>
              <a:t>g	</a:t>
            </a:r>
            <a:r>
              <a:rPr dirty="0" sz="5000" spc="390">
                <a:latin typeface="Times New Roman"/>
                <a:cs typeface="Times New Roman"/>
              </a:rPr>
              <a:t>w </a:t>
            </a:r>
            <a:r>
              <a:rPr dirty="0" sz="5000" spc="15">
                <a:latin typeface="Times New Roman"/>
                <a:cs typeface="Times New Roman"/>
              </a:rPr>
              <a:t>i</a:t>
            </a:r>
            <a:r>
              <a:rPr dirty="0" sz="5000" spc="-900">
                <a:latin typeface="Times New Roman"/>
                <a:cs typeface="Times New Roman"/>
              </a:rPr>
              <a:t> </a:t>
            </a:r>
            <a:r>
              <a:rPr dirty="0" sz="5000" spc="-30">
                <a:latin typeface="Times New Roman"/>
                <a:cs typeface="Times New Roman"/>
              </a:rPr>
              <a:t>l</a:t>
            </a:r>
            <a:r>
              <a:rPr dirty="0" sz="5000" spc="-254">
                <a:latin typeface="Times New Roman"/>
                <a:cs typeface="Times New Roman"/>
              </a:rPr>
              <a:t> </a:t>
            </a:r>
            <a:r>
              <a:rPr dirty="0" sz="5000" spc="-30">
                <a:latin typeface="Times New Roman"/>
                <a:cs typeface="Times New Roman"/>
              </a:rPr>
              <a:t>l	</a:t>
            </a:r>
            <a:r>
              <a:rPr dirty="0" sz="5000" spc="409">
                <a:latin typeface="Times New Roman"/>
                <a:cs typeface="Times New Roman"/>
              </a:rPr>
              <a:t>b</a:t>
            </a:r>
            <a:r>
              <a:rPr dirty="0" sz="5000" spc="-350">
                <a:latin typeface="Times New Roman"/>
                <a:cs typeface="Times New Roman"/>
              </a:rPr>
              <a:t> </a:t>
            </a:r>
            <a:r>
              <a:rPr dirty="0" sz="5000" spc="490">
                <a:latin typeface="Times New Roman"/>
                <a:cs typeface="Times New Roman"/>
              </a:rPr>
              <a:t>e </a:t>
            </a:r>
            <a:r>
              <a:rPr dirty="0" sz="5000" spc="275">
                <a:latin typeface="Times New Roman"/>
                <a:cs typeface="Times New Roman"/>
              </a:rPr>
              <a:t> </a:t>
            </a:r>
            <a:r>
              <a:rPr dirty="0" sz="5000" spc="490">
                <a:latin typeface="Times New Roman"/>
                <a:cs typeface="Times New Roman"/>
              </a:rPr>
              <a:t>d</a:t>
            </a:r>
            <a:r>
              <a:rPr dirty="0" sz="5000" spc="-260">
                <a:latin typeface="Times New Roman"/>
                <a:cs typeface="Times New Roman"/>
              </a:rPr>
              <a:t> </a:t>
            </a:r>
            <a:r>
              <a:rPr dirty="0" sz="5000" spc="425">
                <a:latin typeface="Times New Roman"/>
                <a:cs typeface="Times New Roman"/>
              </a:rPr>
              <a:t>o</a:t>
            </a:r>
            <a:r>
              <a:rPr dirty="0" sz="5000" spc="-254">
                <a:latin typeface="Times New Roman"/>
                <a:cs typeface="Times New Roman"/>
              </a:rPr>
              <a:t> </a:t>
            </a:r>
            <a:r>
              <a:rPr dirty="0" sz="5000" spc="535">
                <a:latin typeface="Times New Roman"/>
                <a:cs typeface="Times New Roman"/>
              </a:rPr>
              <a:t>n</a:t>
            </a:r>
            <a:r>
              <a:rPr dirty="0" sz="5000" spc="-260">
                <a:latin typeface="Times New Roman"/>
                <a:cs typeface="Times New Roman"/>
              </a:rPr>
              <a:t> </a:t>
            </a:r>
            <a:r>
              <a:rPr dirty="0" sz="5000" spc="490">
                <a:latin typeface="Times New Roman"/>
                <a:cs typeface="Times New Roman"/>
              </a:rPr>
              <a:t>e</a:t>
            </a:r>
            <a:r>
              <a:rPr dirty="0" sz="5000" spc="-254">
                <a:latin typeface="Times New Roman"/>
                <a:cs typeface="Times New Roman"/>
              </a:rPr>
              <a:t> </a:t>
            </a:r>
            <a:r>
              <a:rPr dirty="0" sz="5000" spc="-20">
                <a:latin typeface="Times New Roman"/>
                <a:cs typeface="Times New Roman"/>
              </a:rPr>
              <a:t>.</a:t>
            </a:r>
            <a:endParaRPr sz="5000">
              <a:latin typeface="Times New Roman"/>
              <a:cs typeface="Times New Roman"/>
            </a:endParaRPr>
          </a:p>
          <a:p>
            <a:pPr marL="83185">
              <a:lnSpc>
                <a:spcPct val="100000"/>
              </a:lnSpc>
              <a:spcBef>
                <a:spcPts val="5660"/>
              </a:spcBef>
              <a:tabLst>
                <a:tab pos="2528570" algn="l"/>
                <a:tab pos="9265920" algn="l"/>
                <a:tab pos="10801985" algn="l"/>
                <a:tab pos="14599285" algn="l"/>
              </a:tabLst>
            </a:pPr>
            <a:r>
              <a:rPr dirty="0" sz="5000" spc="50">
                <a:latin typeface="Times New Roman"/>
                <a:cs typeface="Times New Roman"/>
              </a:rPr>
              <a:t>S </a:t>
            </a:r>
            <a:r>
              <a:rPr dirty="0" sz="5000" spc="425">
                <a:latin typeface="Times New Roman"/>
                <a:cs typeface="Times New Roman"/>
              </a:rPr>
              <a:t>o</a:t>
            </a:r>
            <a:r>
              <a:rPr dirty="0" sz="5000" spc="-560">
                <a:latin typeface="Times New Roman"/>
                <a:cs typeface="Times New Roman"/>
              </a:rPr>
              <a:t> </a:t>
            </a:r>
            <a:r>
              <a:rPr dirty="0" sz="5000" spc="580">
                <a:latin typeface="Times New Roman"/>
                <a:cs typeface="Times New Roman"/>
              </a:rPr>
              <a:t>m</a:t>
            </a:r>
            <a:r>
              <a:rPr dirty="0" sz="5000" spc="-254">
                <a:latin typeface="Times New Roman"/>
                <a:cs typeface="Times New Roman"/>
              </a:rPr>
              <a:t> </a:t>
            </a:r>
            <a:r>
              <a:rPr dirty="0" sz="5000" spc="490">
                <a:latin typeface="Times New Roman"/>
                <a:cs typeface="Times New Roman"/>
              </a:rPr>
              <a:t>e	</a:t>
            </a:r>
            <a:r>
              <a:rPr dirty="0" sz="5000" spc="50">
                <a:latin typeface="Times New Roman"/>
                <a:cs typeface="Times New Roman"/>
              </a:rPr>
              <a:t>S</a:t>
            </a:r>
            <a:r>
              <a:rPr dirty="0" sz="5000" spc="-254">
                <a:latin typeface="Times New Roman"/>
                <a:cs typeface="Times New Roman"/>
              </a:rPr>
              <a:t> </a:t>
            </a:r>
            <a:r>
              <a:rPr dirty="0" sz="5000" spc="15">
                <a:latin typeface="Times New Roman"/>
                <a:cs typeface="Times New Roman"/>
              </a:rPr>
              <a:t>i</a:t>
            </a:r>
            <a:r>
              <a:rPr dirty="0" sz="5000" spc="-250">
                <a:latin typeface="Times New Roman"/>
                <a:cs typeface="Times New Roman"/>
              </a:rPr>
              <a:t> </a:t>
            </a:r>
            <a:r>
              <a:rPr dirty="0" sz="5000" spc="265">
                <a:latin typeface="Times New Roman"/>
                <a:cs typeface="Times New Roman"/>
              </a:rPr>
              <a:t>g</a:t>
            </a:r>
            <a:r>
              <a:rPr dirty="0" sz="5000" spc="-254">
                <a:latin typeface="Times New Roman"/>
                <a:cs typeface="Times New Roman"/>
              </a:rPr>
              <a:t> </a:t>
            </a:r>
            <a:r>
              <a:rPr dirty="0" sz="5000" spc="535">
                <a:latin typeface="Times New Roman"/>
                <a:cs typeface="Times New Roman"/>
              </a:rPr>
              <a:t>n</a:t>
            </a:r>
            <a:r>
              <a:rPr dirty="0" sz="5000" spc="-254">
                <a:latin typeface="Times New Roman"/>
                <a:cs typeface="Times New Roman"/>
              </a:rPr>
              <a:t> </a:t>
            </a:r>
            <a:r>
              <a:rPr dirty="0" sz="5000" spc="365">
                <a:latin typeface="Times New Roman"/>
                <a:cs typeface="Times New Roman"/>
              </a:rPr>
              <a:t>s</a:t>
            </a:r>
            <a:r>
              <a:rPr dirty="0" sz="5000" spc="-250">
                <a:latin typeface="Times New Roman"/>
                <a:cs typeface="Times New Roman"/>
              </a:rPr>
              <a:t> </a:t>
            </a:r>
            <a:r>
              <a:rPr dirty="0" sz="5000" spc="2060">
                <a:latin typeface="Times New Roman"/>
                <a:cs typeface="Times New Roman"/>
              </a:rPr>
              <a:t>/</a:t>
            </a:r>
            <a:r>
              <a:rPr dirty="0" sz="5000" spc="-254">
                <a:latin typeface="Times New Roman"/>
                <a:cs typeface="Times New Roman"/>
              </a:rPr>
              <a:t> </a:t>
            </a:r>
            <a:r>
              <a:rPr dirty="0" sz="5000" spc="190">
                <a:latin typeface="Times New Roman"/>
                <a:cs typeface="Times New Roman"/>
              </a:rPr>
              <a:t>G</a:t>
            </a:r>
            <a:r>
              <a:rPr dirty="0" sz="5000" spc="-254">
                <a:latin typeface="Times New Roman"/>
                <a:cs typeface="Times New Roman"/>
              </a:rPr>
              <a:t> </a:t>
            </a:r>
            <a:r>
              <a:rPr dirty="0" sz="5000" spc="490">
                <a:latin typeface="Times New Roman"/>
                <a:cs typeface="Times New Roman"/>
              </a:rPr>
              <a:t>e</a:t>
            </a:r>
            <a:r>
              <a:rPr dirty="0" sz="5000" spc="-250">
                <a:latin typeface="Times New Roman"/>
                <a:cs typeface="Times New Roman"/>
              </a:rPr>
              <a:t> </a:t>
            </a:r>
            <a:r>
              <a:rPr dirty="0" sz="5000" spc="365">
                <a:latin typeface="Times New Roman"/>
                <a:cs typeface="Times New Roman"/>
              </a:rPr>
              <a:t>s</a:t>
            </a:r>
            <a:r>
              <a:rPr dirty="0" sz="5000" spc="-254">
                <a:latin typeface="Times New Roman"/>
                <a:cs typeface="Times New Roman"/>
              </a:rPr>
              <a:t> </a:t>
            </a:r>
            <a:r>
              <a:rPr dirty="0" sz="5000" spc="545">
                <a:latin typeface="Times New Roman"/>
                <a:cs typeface="Times New Roman"/>
              </a:rPr>
              <a:t>t</a:t>
            </a:r>
            <a:r>
              <a:rPr dirty="0" sz="5000" spc="-254">
                <a:latin typeface="Times New Roman"/>
                <a:cs typeface="Times New Roman"/>
              </a:rPr>
              <a:t> </a:t>
            </a:r>
            <a:r>
              <a:rPr dirty="0" sz="5000" spc="484">
                <a:latin typeface="Times New Roman"/>
                <a:cs typeface="Times New Roman"/>
              </a:rPr>
              <a:t>u</a:t>
            </a:r>
            <a:r>
              <a:rPr dirty="0" sz="5000" spc="-250">
                <a:latin typeface="Times New Roman"/>
                <a:cs typeface="Times New Roman"/>
              </a:rPr>
              <a:t> </a:t>
            </a:r>
            <a:r>
              <a:rPr dirty="0" sz="5000" spc="500">
                <a:latin typeface="Times New Roman"/>
                <a:cs typeface="Times New Roman"/>
              </a:rPr>
              <a:t>r</a:t>
            </a:r>
            <a:r>
              <a:rPr dirty="0" sz="5000" spc="-254">
                <a:latin typeface="Times New Roman"/>
                <a:cs typeface="Times New Roman"/>
              </a:rPr>
              <a:t> </a:t>
            </a:r>
            <a:r>
              <a:rPr dirty="0" sz="5000" spc="490">
                <a:latin typeface="Times New Roman"/>
                <a:cs typeface="Times New Roman"/>
              </a:rPr>
              <a:t>e</a:t>
            </a:r>
            <a:r>
              <a:rPr dirty="0" sz="5000" spc="-254">
                <a:latin typeface="Times New Roman"/>
                <a:cs typeface="Times New Roman"/>
              </a:rPr>
              <a:t> </a:t>
            </a:r>
            <a:r>
              <a:rPr dirty="0" sz="5000" spc="365">
                <a:latin typeface="Times New Roman"/>
                <a:cs typeface="Times New Roman"/>
              </a:rPr>
              <a:t>s	</a:t>
            </a:r>
            <a:r>
              <a:rPr dirty="0" sz="5000" spc="25">
                <a:latin typeface="Times New Roman"/>
                <a:cs typeface="Times New Roman"/>
              </a:rPr>
              <a:t>f</a:t>
            </a:r>
            <a:r>
              <a:rPr dirty="0" sz="5000" spc="-254">
                <a:latin typeface="Times New Roman"/>
                <a:cs typeface="Times New Roman"/>
              </a:rPr>
              <a:t> </a:t>
            </a:r>
            <a:r>
              <a:rPr dirty="0" sz="5000" spc="425">
                <a:latin typeface="Times New Roman"/>
                <a:cs typeface="Times New Roman"/>
              </a:rPr>
              <a:t>o</a:t>
            </a:r>
            <a:r>
              <a:rPr dirty="0" sz="5000" spc="-254">
                <a:latin typeface="Times New Roman"/>
                <a:cs typeface="Times New Roman"/>
              </a:rPr>
              <a:t> </a:t>
            </a:r>
            <a:r>
              <a:rPr dirty="0" sz="5000" spc="500">
                <a:latin typeface="Times New Roman"/>
                <a:cs typeface="Times New Roman"/>
              </a:rPr>
              <a:t>r	</a:t>
            </a:r>
            <a:r>
              <a:rPr dirty="0" sz="5000" spc="535">
                <a:latin typeface="Times New Roman"/>
                <a:cs typeface="Times New Roman"/>
              </a:rPr>
              <a:t>n</a:t>
            </a:r>
            <a:r>
              <a:rPr dirty="0" sz="5000" spc="-254">
                <a:latin typeface="Times New Roman"/>
                <a:cs typeface="Times New Roman"/>
              </a:rPr>
              <a:t> </a:t>
            </a:r>
            <a:r>
              <a:rPr dirty="0" sz="5000" spc="484">
                <a:latin typeface="Times New Roman"/>
                <a:cs typeface="Times New Roman"/>
              </a:rPr>
              <a:t>u</a:t>
            </a:r>
            <a:r>
              <a:rPr dirty="0" sz="5000" spc="-254">
                <a:latin typeface="Times New Roman"/>
                <a:cs typeface="Times New Roman"/>
              </a:rPr>
              <a:t> </a:t>
            </a:r>
            <a:r>
              <a:rPr dirty="0" sz="5000" spc="580">
                <a:latin typeface="Times New Roman"/>
                <a:cs typeface="Times New Roman"/>
              </a:rPr>
              <a:t>m</a:t>
            </a:r>
            <a:r>
              <a:rPr dirty="0" sz="5000" spc="-250">
                <a:latin typeface="Times New Roman"/>
                <a:cs typeface="Times New Roman"/>
              </a:rPr>
              <a:t> </a:t>
            </a:r>
            <a:r>
              <a:rPr dirty="0" sz="5000" spc="409">
                <a:latin typeface="Times New Roman"/>
                <a:cs typeface="Times New Roman"/>
              </a:rPr>
              <a:t>b</a:t>
            </a:r>
            <a:r>
              <a:rPr dirty="0" sz="5000" spc="-254">
                <a:latin typeface="Times New Roman"/>
                <a:cs typeface="Times New Roman"/>
              </a:rPr>
              <a:t> </a:t>
            </a:r>
            <a:r>
              <a:rPr dirty="0" sz="5000" spc="490">
                <a:latin typeface="Times New Roman"/>
                <a:cs typeface="Times New Roman"/>
              </a:rPr>
              <a:t>e</a:t>
            </a:r>
            <a:r>
              <a:rPr dirty="0" sz="5000" spc="-254">
                <a:latin typeface="Times New Roman"/>
                <a:cs typeface="Times New Roman"/>
              </a:rPr>
              <a:t> </a:t>
            </a:r>
            <a:r>
              <a:rPr dirty="0" sz="5000" spc="500">
                <a:latin typeface="Times New Roman"/>
                <a:cs typeface="Times New Roman"/>
              </a:rPr>
              <a:t>r</a:t>
            </a:r>
            <a:r>
              <a:rPr dirty="0" sz="5000" spc="-254">
                <a:latin typeface="Times New Roman"/>
                <a:cs typeface="Times New Roman"/>
              </a:rPr>
              <a:t> </a:t>
            </a:r>
            <a:r>
              <a:rPr dirty="0" sz="5000" spc="365">
                <a:latin typeface="Times New Roman"/>
                <a:cs typeface="Times New Roman"/>
              </a:rPr>
              <a:t>s	</a:t>
            </a:r>
            <a:r>
              <a:rPr dirty="0" sz="5000" spc="360">
                <a:latin typeface="Times New Roman"/>
                <a:cs typeface="Times New Roman"/>
              </a:rPr>
              <a:t>a </a:t>
            </a:r>
            <a:r>
              <a:rPr dirty="0" sz="5000" spc="500">
                <a:latin typeface="Times New Roman"/>
                <a:cs typeface="Times New Roman"/>
              </a:rPr>
              <a:t>r</a:t>
            </a:r>
            <a:r>
              <a:rPr dirty="0" sz="5000" spc="-944">
                <a:latin typeface="Times New Roman"/>
                <a:cs typeface="Times New Roman"/>
              </a:rPr>
              <a:t> </a:t>
            </a:r>
            <a:r>
              <a:rPr dirty="0" sz="5000" spc="490">
                <a:latin typeface="Times New Roman"/>
                <a:cs typeface="Times New Roman"/>
              </a:rPr>
              <a:t>e</a:t>
            </a:r>
            <a:endParaRPr sz="5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8878" y="939800"/>
            <a:ext cx="1719072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448925" algn="l"/>
              </a:tabLst>
            </a:pPr>
            <a:r>
              <a:rPr dirty="0" sz="6000" spc="-1105"/>
              <a:t>S  </a:t>
            </a:r>
            <a:r>
              <a:rPr dirty="0" sz="6000" spc="-835"/>
              <a:t>O </a:t>
            </a:r>
            <a:r>
              <a:rPr dirty="0" sz="6000" spc="-1010"/>
              <a:t>F  </a:t>
            </a:r>
            <a:r>
              <a:rPr dirty="0" sz="6000" spc="-695"/>
              <a:t>T </a:t>
            </a:r>
            <a:r>
              <a:rPr dirty="0" sz="6000" spc="-285"/>
              <a:t>W </a:t>
            </a:r>
            <a:r>
              <a:rPr dirty="0" sz="6000" spc="-480"/>
              <a:t>A </a:t>
            </a:r>
            <a:r>
              <a:rPr dirty="0" sz="6000" spc="-915"/>
              <a:t>R </a:t>
            </a:r>
            <a:r>
              <a:rPr dirty="0" sz="6000" spc="-1045"/>
              <a:t>E  </a:t>
            </a:r>
            <a:r>
              <a:rPr dirty="0" sz="6000" spc="45"/>
              <a:t>/ </a:t>
            </a:r>
            <a:r>
              <a:rPr dirty="0" sz="6000" spc="-200"/>
              <a:t>H </a:t>
            </a:r>
            <a:r>
              <a:rPr dirty="0" sz="6000" spc="-480"/>
              <a:t>A </a:t>
            </a:r>
            <a:r>
              <a:rPr dirty="0" sz="6000" spc="-915"/>
              <a:t>R </a:t>
            </a:r>
            <a:r>
              <a:rPr dirty="0" sz="6000" spc="-434"/>
              <a:t>D </a:t>
            </a:r>
            <a:r>
              <a:rPr dirty="0" sz="6000" spc="-285"/>
              <a:t>W </a:t>
            </a:r>
            <a:r>
              <a:rPr dirty="0" sz="6000" spc="-480"/>
              <a:t>A</a:t>
            </a:r>
            <a:r>
              <a:rPr dirty="0" sz="6000" spc="-229"/>
              <a:t> </a:t>
            </a:r>
            <a:r>
              <a:rPr dirty="0" sz="6000" spc="-915"/>
              <a:t>R</a:t>
            </a:r>
            <a:r>
              <a:rPr dirty="0" sz="6000" spc="-470"/>
              <a:t> </a:t>
            </a:r>
            <a:r>
              <a:rPr dirty="0" sz="6000" spc="-1045"/>
              <a:t>E	</a:t>
            </a:r>
            <a:r>
              <a:rPr dirty="0" sz="6000" spc="-915"/>
              <a:t>R </a:t>
            </a:r>
            <a:r>
              <a:rPr dirty="0" sz="6000" spc="-1045"/>
              <a:t>E </a:t>
            </a:r>
            <a:r>
              <a:rPr dirty="0" sz="6000" spc="-810"/>
              <a:t>Q </a:t>
            </a:r>
            <a:r>
              <a:rPr dirty="0" sz="6000" spc="-550"/>
              <a:t>U </a:t>
            </a:r>
            <a:r>
              <a:rPr dirty="0" sz="6000" spc="5"/>
              <a:t>I </a:t>
            </a:r>
            <a:r>
              <a:rPr dirty="0" sz="6000" spc="-915"/>
              <a:t>R </a:t>
            </a:r>
            <a:r>
              <a:rPr dirty="0" sz="6000" spc="-1045"/>
              <a:t>E </a:t>
            </a:r>
            <a:r>
              <a:rPr dirty="0" sz="6000" spc="-250"/>
              <a:t>M </a:t>
            </a:r>
            <a:r>
              <a:rPr dirty="0" sz="6000" spc="-1045"/>
              <a:t>E </a:t>
            </a:r>
            <a:r>
              <a:rPr dirty="0" sz="6000" spc="-204"/>
              <a:t>N </a:t>
            </a:r>
            <a:r>
              <a:rPr dirty="0" sz="6000" spc="-695"/>
              <a:t>T</a:t>
            </a:r>
            <a:r>
              <a:rPr dirty="0" sz="6000" spc="-340"/>
              <a:t> </a:t>
            </a:r>
            <a:r>
              <a:rPr dirty="0" sz="6000" spc="-1105"/>
              <a:t>S</a:t>
            </a:r>
            <a:endParaRPr sz="6000"/>
          </a:p>
        </p:txBody>
      </p:sp>
      <p:sp>
        <p:nvSpPr>
          <p:cNvPr id="4" name="object 4"/>
          <p:cNvSpPr/>
          <p:nvPr/>
        </p:nvSpPr>
        <p:spPr>
          <a:xfrm>
            <a:off x="5382247" y="3524465"/>
            <a:ext cx="257175" cy="2905125"/>
          </a:xfrm>
          <a:custGeom>
            <a:avLst/>
            <a:gdLst/>
            <a:ahLst/>
            <a:cxnLst/>
            <a:rect l="l" t="t" r="r" b="b"/>
            <a:pathLst>
              <a:path w="257175" h="2905125">
                <a:moveTo>
                  <a:pt x="257175" y="2768104"/>
                </a:moveTo>
                <a:lnTo>
                  <a:pt x="244144" y="2719540"/>
                </a:lnTo>
                <a:lnTo>
                  <a:pt x="213537" y="2679649"/>
                </a:lnTo>
                <a:lnTo>
                  <a:pt x="169989" y="2654503"/>
                </a:lnTo>
                <a:lnTo>
                  <a:pt x="137020" y="2647950"/>
                </a:lnTo>
                <a:lnTo>
                  <a:pt x="120142" y="2647950"/>
                </a:lnTo>
                <a:lnTo>
                  <a:pt x="71577" y="2660980"/>
                </a:lnTo>
                <a:lnTo>
                  <a:pt x="31686" y="2691587"/>
                </a:lnTo>
                <a:lnTo>
                  <a:pt x="6553" y="2735135"/>
                </a:lnTo>
                <a:lnTo>
                  <a:pt x="0" y="2768104"/>
                </a:lnTo>
                <a:lnTo>
                  <a:pt x="0" y="2784983"/>
                </a:lnTo>
                <a:lnTo>
                  <a:pt x="13017" y="2833547"/>
                </a:lnTo>
                <a:lnTo>
                  <a:pt x="43624" y="2873438"/>
                </a:lnTo>
                <a:lnTo>
                  <a:pt x="87172" y="2898571"/>
                </a:lnTo>
                <a:lnTo>
                  <a:pt x="120142" y="2905125"/>
                </a:lnTo>
                <a:lnTo>
                  <a:pt x="137020" y="2905125"/>
                </a:lnTo>
                <a:lnTo>
                  <a:pt x="185585" y="2892107"/>
                </a:lnTo>
                <a:lnTo>
                  <a:pt x="225475" y="2861500"/>
                </a:lnTo>
                <a:lnTo>
                  <a:pt x="250621" y="2817952"/>
                </a:lnTo>
                <a:lnTo>
                  <a:pt x="257175" y="2784983"/>
                </a:lnTo>
                <a:lnTo>
                  <a:pt x="257175" y="2768104"/>
                </a:lnTo>
                <a:close/>
              </a:path>
              <a:path w="257175" h="2905125">
                <a:moveTo>
                  <a:pt x="257175" y="120142"/>
                </a:moveTo>
                <a:lnTo>
                  <a:pt x="244144" y="71577"/>
                </a:lnTo>
                <a:lnTo>
                  <a:pt x="213537" y="31699"/>
                </a:lnTo>
                <a:lnTo>
                  <a:pt x="169989" y="6565"/>
                </a:lnTo>
                <a:lnTo>
                  <a:pt x="137020" y="0"/>
                </a:lnTo>
                <a:lnTo>
                  <a:pt x="120142" y="0"/>
                </a:lnTo>
                <a:lnTo>
                  <a:pt x="71577" y="13017"/>
                </a:lnTo>
                <a:lnTo>
                  <a:pt x="31686" y="43637"/>
                </a:lnTo>
                <a:lnTo>
                  <a:pt x="6553" y="87185"/>
                </a:lnTo>
                <a:lnTo>
                  <a:pt x="0" y="120142"/>
                </a:lnTo>
                <a:lnTo>
                  <a:pt x="0" y="137033"/>
                </a:lnTo>
                <a:lnTo>
                  <a:pt x="13017" y="185597"/>
                </a:lnTo>
                <a:lnTo>
                  <a:pt x="43624" y="225488"/>
                </a:lnTo>
                <a:lnTo>
                  <a:pt x="87172" y="250621"/>
                </a:lnTo>
                <a:lnTo>
                  <a:pt x="120142" y="257175"/>
                </a:lnTo>
                <a:lnTo>
                  <a:pt x="137020" y="257175"/>
                </a:lnTo>
                <a:lnTo>
                  <a:pt x="185585" y="244157"/>
                </a:lnTo>
                <a:lnTo>
                  <a:pt x="225475" y="213550"/>
                </a:lnTo>
                <a:lnTo>
                  <a:pt x="250621" y="170002"/>
                </a:lnTo>
                <a:lnTo>
                  <a:pt x="257175" y="137033"/>
                </a:lnTo>
                <a:lnTo>
                  <a:pt x="257175" y="1201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691935" y="2616332"/>
            <a:ext cx="8266430" cy="5681345"/>
          </a:xfrm>
          <a:prstGeom prst="rect">
            <a:avLst/>
          </a:prstGeom>
        </p:spPr>
        <p:txBody>
          <a:bodyPr wrap="square" lIns="0" tIns="336550" rIns="0" bIns="0" rtlCol="0" vert="horz">
            <a:spAutoFit/>
          </a:bodyPr>
          <a:lstStyle/>
          <a:p>
            <a:pPr algn="ctr" marL="1555115">
              <a:lnSpc>
                <a:spcPct val="100000"/>
              </a:lnSpc>
              <a:spcBef>
                <a:spcPts val="2650"/>
              </a:spcBef>
            </a:pPr>
            <a:r>
              <a:rPr dirty="0" sz="7500" spc="-1465">
                <a:latin typeface="Arial"/>
                <a:cs typeface="Arial"/>
              </a:rPr>
              <a:t>S</a:t>
            </a:r>
            <a:r>
              <a:rPr dirty="0" sz="7500" spc="-1215">
                <a:latin typeface="Arial"/>
                <a:cs typeface="Arial"/>
              </a:rPr>
              <a:t> </a:t>
            </a:r>
            <a:r>
              <a:rPr dirty="0" sz="7500" spc="5">
                <a:latin typeface="Arial"/>
                <a:cs typeface="Arial"/>
              </a:rPr>
              <a:t>o</a:t>
            </a:r>
            <a:r>
              <a:rPr dirty="0" sz="7500" spc="-590">
                <a:latin typeface="Arial"/>
                <a:cs typeface="Arial"/>
              </a:rPr>
              <a:t> </a:t>
            </a:r>
            <a:r>
              <a:rPr dirty="0" sz="7500" spc="815">
                <a:latin typeface="Arial"/>
                <a:cs typeface="Arial"/>
              </a:rPr>
              <a:t>f</a:t>
            </a:r>
            <a:r>
              <a:rPr dirty="0" sz="7500" spc="-590">
                <a:latin typeface="Arial"/>
                <a:cs typeface="Arial"/>
              </a:rPr>
              <a:t> </a:t>
            </a:r>
            <a:r>
              <a:rPr dirty="0" sz="7500" spc="1190">
                <a:latin typeface="Arial"/>
                <a:cs typeface="Arial"/>
              </a:rPr>
              <a:t>t</a:t>
            </a:r>
            <a:r>
              <a:rPr dirty="0" sz="7500" spc="-595">
                <a:latin typeface="Arial"/>
                <a:cs typeface="Arial"/>
              </a:rPr>
              <a:t> </a:t>
            </a:r>
            <a:r>
              <a:rPr dirty="0" sz="7500" spc="340">
                <a:latin typeface="Arial"/>
                <a:cs typeface="Arial"/>
              </a:rPr>
              <a:t>w</a:t>
            </a:r>
            <a:r>
              <a:rPr dirty="0" sz="7500" spc="-590">
                <a:latin typeface="Arial"/>
                <a:cs typeface="Arial"/>
              </a:rPr>
              <a:t> </a:t>
            </a:r>
            <a:r>
              <a:rPr dirty="0" sz="7500" spc="-335">
                <a:latin typeface="Arial"/>
                <a:cs typeface="Arial"/>
              </a:rPr>
              <a:t>a</a:t>
            </a:r>
            <a:r>
              <a:rPr dirty="0" sz="7500" spc="-595">
                <a:latin typeface="Arial"/>
                <a:cs typeface="Arial"/>
              </a:rPr>
              <a:t> </a:t>
            </a:r>
            <a:r>
              <a:rPr dirty="0" sz="7500" spc="1220">
                <a:latin typeface="Arial"/>
                <a:cs typeface="Arial"/>
              </a:rPr>
              <a:t>r</a:t>
            </a:r>
            <a:r>
              <a:rPr dirty="0" sz="7500" spc="-590">
                <a:latin typeface="Arial"/>
                <a:cs typeface="Arial"/>
              </a:rPr>
              <a:t> </a:t>
            </a:r>
            <a:r>
              <a:rPr dirty="0" sz="7500" spc="-910">
                <a:latin typeface="Arial"/>
                <a:cs typeface="Arial"/>
              </a:rPr>
              <a:t>e</a:t>
            </a:r>
            <a:endParaRPr sz="75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400"/>
              </a:spcBef>
              <a:tabLst>
                <a:tab pos="3578860" algn="l"/>
                <a:tab pos="4317365" algn="l"/>
                <a:tab pos="6043295" algn="l"/>
              </a:tabLst>
            </a:pPr>
            <a:r>
              <a:rPr dirty="0" sz="4000" spc="505">
                <a:latin typeface="Trebuchet MS"/>
                <a:cs typeface="Trebuchet MS"/>
              </a:rPr>
              <a:t>W</a:t>
            </a:r>
            <a:r>
              <a:rPr dirty="0" sz="4000" spc="-210">
                <a:latin typeface="Trebuchet MS"/>
                <a:cs typeface="Trebuchet MS"/>
              </a:rPr>
              <a:t> </a:t>
            </a:r>
            <a:r>
              <a:rPr dirty="0" sz="4000">
                <a:latin typeface="Trebuchet MS"/>
                <a:cs typeface="Trebuchet MS"/>
              </a:rPr>
              <a:t>i</a:t>
            </a:r>
            <a:r>
              <a:rPr dirty="0" sz="4000" spc="-210">
                <a:latin typeface="Trebuchet MS"/>
                <a:cs typeface="Trebuchet MS"/>
              </a:rPr>
              <a:t> </a:t>
            </a:r>
            <a:r>
              <a:rPr dirty="0" sz="4000" spc="355">
                <a:latin typeface="Trebuchet MS"/>
                <a:cs typeface="Trebuchet MS"/>
              </a:rPr>
              <a:t>n</a:t>
            </a:r>
            <a:r>
              <a:rPr dirty="0" sz="4000" spc="-204">
                <a:latin typeface="Trebuchet MS"/>
                <a:cs typeface="Trebuchet MS"/>
              </a:rPr>
              <a:t> </a:t>
            </a:r>
            <a:r>
              <a:rPr dirty="0" sz="4000" spc="620">
                <a:latin typeface="Trebuchet MS"/>
                <a:cs typeface="Trebuchet MS"/>
              </a:rPr>
              <a:t>d</a:t>
            </a:r>
            <a:r>
              <a:rPr dirty="0" sz="4000" spc="-210">
                <a:latin typeface="Trebuchet MS"/>
                <a:cs typeface="Trebuchet MS"/>
              </a:rPr>
              <a:t> </a:t>
            </a:r>
            <a:r>
              <a:rPr dirty="0" sz="4000" spc="600">
                <a:latin typeface="Trebuchet MS"/>
                <a:cs typeface="Trebuchet MS"/>
              </a:rPr>
              <a:t>o</a:t>
            </a:r>
            <a:r>
              <a:rPr dirty="0" sz="4000" spc="-204">
                <a:latin typeface="Trebuchet MS"/>
                <a:cs typeface="Trebuchet MS"/>
              </a:rPr>
              <a:t> </a:t>
            </a:r>
            <a:r>
              <a:rPr dirty="0" sz="4000" spc="640">
                <a:latin typeface="Trebuchet MS"/>
                <a:cs typeface="Trebuchet MS"/>
              </a:rPr>
              <a:t>w</a:t>
            </a:r>
            <a:r>
              <a:rPr dirty="0" sz="4000" spc="-210">
                <a:latin typeface="Trebuchet MS"/>
                <a:cs typeface="Trebuchet MS"/>
              </a:rPr>
              <a:t> </a:t>
            </a:r>
            <a:r>
              <a:rPr dirty="0" sz="4000" spc="390">
                <a:latin typeface="Trebuchet MS"/>
                <a:cs typeface="Trebuchet MS"/>
              </a:rPr>
              <a:t>s	</a:t>
            </a:r>
            <a:r>
              <a:rPr dirty="0" sz="4000" spc="365">
                <a:latin typeface="Trebuchet MS"/>
                <a:cs typeface="Trebuchet MS"/>
              </a:rPr>
              <a:t>7	</a:t>
            </a:r>
            <a:r>
              <a:rPr dirty="0" sz="4000" spc="745">
                <a:latin typeface="Trebuchet MS"/>
                <a:cs typeface="Trebuchet MS"/>
              </a:rPr>
              <a:t>a</a:t>
            </a:r>
            <a:r>
              <a:rPr dirty="0" sz="4000" spc="-204">
                <a:latin typeface="Trebuchet MS"/>
                <a:cs typeface="Trebuchet MS"/>
              </a:rPr>
              <a:t> </a:t>
            </a:r>
            <a:r>
              <a:rPr dirty="0" sz="4000" spc="355">
                <a:latin typeface="Trebuchet MS"/>
                <a:cs typeface="Trebuchet MS"/>
              </a:rPr>
              <a:t>n</a:t>
            </a:r>
            <a:r>
              <a:rPr dirty="0" sz="4000" spc="-210">
                <a:latin typeface="Trebuchet MS"/>
                <a:cs typeface="Trebuchet MS"/>
              </a:rPr>
              <a:t> </a:t>
            </a:r>
            <a:r>
              <a:rPr dirty="0" sz="4000" spc="620">
                <a:latin typeface="Trebuchet MS"/>
                <a:cs typeface="Trebuchet MS"/>
              </a:rPr>
              <a:t>d	</a:t>
            </a:r>
            <a:r>
              <a:rPr dirty="0" sz="4000" spc="745">
                <a:latin typeface="Trebuchet MS"/>
                <a:cs typeface="Trebuchet MS"/>
              </a:rPr>
              <a:t>a</a:t>
            </a:r>
            <a:r>
              <a:rPr dirty="0" sz="4000" spc="-229">
                <a:latin typeface="Trebuchet MS"/>
                <a:cs typeface="Trebuchet MS"/>
              </a:rPr>
              <a:t> </a:t>
            </a:r>
            <a:r>
              <a:rPr dirty="0" sz="4000" spc="620">
                <a:latin typeface="Trebuchet MS"/>
                <a:cs typeface="Trebuchet MS"/>
              </a:rPr>
              <a:t>b</a:t>
            </a:r>
            <a:r>
              <a:rPr dirty="0" sz="4000" spc="-235">
                <a:latin typeface="Trebuchet MS"/>
                <a:cs typeface="Trebuchet MS"/>
              </a:rPr>
              <a:t> </a:t>
            </a:r>
            <a:r>
              <a:rPr dirty="0" sz="4000" spc="600">
                <a:latin typeface="Trebuchet MS"/>
                <a:cs typeface="Trebuchet MS"/>
              </a:rPr>
              <a:t>o</a:t>
            </a:r>
            <a:r>
              <a:rPr dirty="0" sz="4000" spc="-229">
                <a:latin typeface="Trebuchet MS"/>
                <a:cs typeface="Trebuchet MS"/>
              </a:rPr>
              <a:t> </a:t>
            </a:r>
            <a:r>
              <a:rPr dirty="0" sz="4000" spc="165">
                <a:latin typeface="Trebuchet MS"/>
                <a:cs typeface="Trebuchet MS"/>
              </a:rPr>
              <a:t>v</a:t>
            </a:r>
            <a:r>
              <a:rPr dirty="0" sz="4000" spc="-229">
                <a:latin typeface="Trebuchet MS"/>
                <a:cs typeface="Trebuchet MS"/>
              </a:rPr>
              <a:t> </a:t>
            </a:r>
            <a:r>
              <a:rPr dirty="0" sz="4000" spc="540">
                <a:latin typeface="Trebuchet MS"/>
                <a:cs typeface="Trebuchet MS"/>
              </a:rPr>
              <a:t>e</a:t>
            </a:r>
            <a:endParaRPr sz="4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850">
              <a:latin typeface="Trebuchet MS"/>
              <a:cs typeface="Trebuchet MS"/>
            </a:endParaRPr>
          </a:p>
          <a:p>
            <a:pPr algn="ctr" marL="1555115">
              <a:lnSpc>
                <a:spcPct val="100000"/>
              </a:lnSpc>
              <a:spcBef>
                <a:spcPts val="5"/>
              </a:spcBef>
            </a:pPr>
            <a:r>
              <a:rPr dirty="0" sz="7500" spc="-290">
                <a:latin typeface="Arial"/>
                <a:cs typeface="Arial"/>
              </a:rPr>
              <a:t>H</a:t>
            </a:r>
            <a:r>
              <a:rPr dirty="0" sz="7500" spc="-595">
                <a:latin typeface="Arial"/>
                <a:cs typeface="Arial"/>
              </a:rPr>
              <a:t> </a:t>
            </a:r>
            <a:r>
              <a:rPr dirty="0" sz="7500" spc="-335">
                <a:latin typeface="Arial"/>
                <a:cs typeface="Arial"/>
              </a:rPr>
              <a:t>a</a:t>
            </a:r>
            <a:r>
              <a:rPr dirty="0" sz="7500" spc="-590">
                <a:latin typeface="Arial"/>
                <a:cs typeface="Arial"/>
              </a:rPr>
              <a:t> </a:t>
            </a:r>
            <a:r>
              <a:rPr dirty="0" sz="7500" spc="1220">
                <a:latin typeface="Arial"/>
                <a:cs typeface="Arial"/>
              </a:rPr>
              <a:t>r</a:t>
            </a:r>
            <a:r>
              <a:rPr dirty="0" sz="7500" spc="-595">
                <a:latin typeface="Arial"/>
                <a:cs typeface="Arial"/>
              </a:rPr>
              <a:t> </a:t>
            </a:r>
            <a:r>
              <a:rPr dirty="0" sz="7500" spc="70">
                <a:latin typeface="Arial"/>
                <a:cs typeface="Arial"/>
              </a:rPr>
              <a:t>d</a:t>
            </a:r>
            <a:r>
              <a:rPr dirty="0" sz="7500" spc="-595">
                <a:latin typeface="Arial"/>
                <a:cs typeface="Arial"/>
              </a:rPr>
              <a:t> </a:t>
            </a:r>
            <a:r>
              <a:rPr dirty="0" sz="7500" spc="340">
                <a:latin typeface="Arial"/>
                <a:cs typeface="Arial"/>
              </a:rPr>
              <a:t>w</a:t>
            </a:r>
            <a:r>
              <a:rPr dirty="0" sz="7500" spc="-590">
                <a:latin typeface="Arial"/>
                <a:cs typeface="Arial"/>
              </a:rPr>
              <a:t> </a:t>
            </a:r>
            <a:r>
              <a:rPr dirty="0" sz="7500" spc="-335">
                <a:latin typeface="Arial"/>
                <a:cs typeface="Arial"/>
              </a:rPr>
              <a:t>a</a:t>
            </a:r>
            <a:r>
              <a:rPr dirty="0" sz="7500" spc="-595">
                <a:latin typeface="Arial"/>
                <a:cs typeface="Arial"/>
              </a:rPr>
              <a:t> </a:t>
            </a:r>
            <a:r>
              <a:rPr dirty="0" sz="7500" spc="1220">
                <a:latin typeface="Arial"/>
                <a:cs typeface="Arial"/>
              </a:rPr>
              <a:t>r</a:t>
            </a:r>
            <a:r>
              <a:rPr dirty="0" sz="7500" spc="-590">
                <a:latin typeface="Arial"/>
                <a:cs typeface="Arial"/>
              </a:rPr>
              <a:t> </a:t>
            </a:r>
            <a:r>
              <a:rPr dirty="0" sz="7500" spc="-910">
                <a:latin typeface="Arial"/>
                <a:cs typeface="Arial"/>
              </a:rPr>
              <a:t>e</a:t>
            </a:r>
            <a:endParaRPr sz="7500">
              <a:latin typeface="Arial"/>
              <a:cs typeface="Arial"/>
            </a:endParaRPr>
          </a:p>
          <a:p>
            <a:pPr algn="ctr" marL="636270" marR="628650">
              <a:lnSpc>
                <a:spcPct val="123400"/>
              </a:lnSpc>
              <a:spcBef>
                <a:spcPts val="275"/>
              </a:spcBef>
              <a:tabLst>
                <a:tab pos="4226560" algn="l"/>
                <a:tab pos="6141085" algn="l"/>
              </a:tabLst>
            </a:pPr>
            <a:r>
              <a:rPr dirty="0" sz="4000" spc="1075">
                <a:latin typeface="Trebuchet MS"/>
                <a:cs typeface="Trebuchet MS"/>
              </a:rPr>
              <a:t>M</a:t>
            </a:r>
            <a:r>
              <a:rPr dirty="0" sz="4000" spc="-210">
                <a:latin typeface="Trebuchet MS"/>
                <a:cs typeface="Trebuchet MS"/>
              </a:rPr>
              <a:t> </a:t>
            </a:r>
            <a:r>
              <a:rPr dirty="0" sz="4000">
                <a:latin typeface="Trebuchet MS"/>
                <a:cs typeface="Trebuchet MS"/>
              </a:rPr>
              <a:t>i</a:t>
            </a:r>
            <a:r>
              <a:rPr dirty="0" sz="4000" spc="-204">
                <a:latin typeface="Trebuchet MS"/>
                <a:cs typeface="Trebuchet MS"/>
              </a:rPr>
              <a:t> </a:t>
            </a:r>
            <a:r>
              <a:rPr dirty="0" sz="4000" spc="355">
                <a:latin typeface="Trebuchet MS"/>
                <a:cs typeface="Trebuchet MS"/>
              </a:rPr>
              <a:t>n</a:t>
            </a:r>
            <a:r>
              <a:rPr dirty="0" sz="4000" spc="-210">
                <a:latin typeface="Trebuchet MS"/>
                <a:cs typeface="Trebuchet MS"/>
              </a:rPr>
              <a:t> </a:t>
            </a:r>
            <a:r>
              <a:rPr dirty="0" sz="4000">
                <a:latin typeface="Trebuchet MS"/>
                <a:cs typeface="Trebuchet MS"/>
              </a:rPr>
              <a:t>i</a:t>
            </a:r>
            <a:r>
              <a:rPr dirty="0" sz="4000" spc="-204">
                <a:latin typeface="Trebuchet MS"/>
                <a:cs typeface="Trebuchet MS"/>
              </a:rPr>
              <a:t> </a:t>
            </a:r>
            <a:r>
              <a:rPr dirty="0" sz="4000" spc="490">
                <a:latin typeface="Trebuchet MS"/>
                <a:cs typeface="Trebuchet MS"/>
              </a:rPr>
              <a:t>m</a:t>
            </a:r>
            <a:r>
              <a:rPr dirty="0" sz="4000" spc="-204">
                <a:latin typeface="Trebuchet MS"/>
                <a:cs typeface="Trebuchet MS"/>
              </a:rPr>
              <a:t> </a:t>
            </a:r>
            <a:r>
              <a:rPr dirty="0" sz="4000" spc="355">
                <a:latin typeface="Trebuchet MS"/>
                <a:cs typeface="Trebuchet MS"/>
              </a:rPr>
              <a:t>u</a:t>
            </a:r>
            <a:r>
              <a:rPr dirty="0" sz="4000" spc="-210">
                <a:latin typeface="Trebuchet MS"/>
                <a:cs typeface="Trebuchet MS"/>
              </a:rPr>
              <a:t> </a:t>
            </a:r>
            <a:r>
              <a:rPr dirty="0" sz="4000" spc="490">
                <a:latin typeface="Trebuchet MS"/>
                <a:cs typeface="Trebuchet MS"/>
              </a:rPr>
              <a:t>m	</a:t>
            </a:r>
            <a:r>
              <a:rPr dirty="0" sz="4000" spc="975">
                <a:latin typeface="Trebuchet MS"/>
                <a:cs typeface="Trebuchet MS"/>
              </a:rPr>
              <a:t>2</a:t>
            </a:r>
            <a:r>
              <a:rPr dirty="0" sz="4000" spc="-204">
                <a:latin typeface="Trebuchet MS"/>
                <a:cs typeface="Trebuchet MS"/>
              </a:rPr>
              <a:t> </a:t>
            </a:r>
            <a:r>
              <a:rPr dirty="0" sz="4000" spc="1245">
                <a:latin typeface="Trebuchet MS"/>
                <a:cs typeface="Trebuchet MS"/>
              </a:rPr>
              <a:t>G</a:t>
            </a:r>
            <a:r>
              <a:rPr dirty="0" sz="4000" spc="-210">
                <a:latin typeface="Trebuchet MS"/>
                <a:cs typeface="Trebuchet MS"/>
              </a:rPr>
              <a:t> </a:t>
            </a:r>
            <a:r>
              <a:rPr dirty="0" sz="4000" spc="430">
                <a:latin typeface="Trebuchet MS"/>
                <a:cs typeface="Trebuchet MS"/>
              </a:rPr>
              <a:t>B	</a:t>
            </a:r>
            <a:r>
              <a:rPr dirty="0" sz="4000" spc="390">
                <a:latin typeface="Trebuchet MS"/>
                <a:cs typeface="Trebuchet MS"/>
              </a:rPr>
              <a:t>R </a:t>
            </a:r>
            <a:r>
              <a:rPr dirty="0" sz="4000" spc="725">
                <a:latin typeface="Trebuchet MS"/>
                <a:cs typeface="Trebuchet MS"/>
              </a:rPr>
              <a:t>A</a:t>
            </a:r>
            <a:r>
              <a:rPr dirty="0" sz="4000" spc="-905">
                <a:latin typeface="Trebuchet MS"/>
                <a:cs typeface="Trebuchet MS"/>
              </a:rPr>
              <a:t> </a:t>
            </a:r>
            <a:r>
              <a:rPr dirty="0" sz="4000" spc="1075">
                <a:latin typeface="Trebuchet MS"/>
                <a:cs typeface="Trebuchet MS"/>
              </a:rPr>
              <a:t>M  </a:t>
            </a:r>
            <a:r>
              <a:rPr dirty="0" sz="4000" spc="505">
                <a:latin typeface="Trebuchet MS"/>
                <a:cs typeface="Trebuchet MS"/>
              </a:rPr>
              <a:t>W</a:t>
            </a:r>
            <a:r>
              <a:rPr dirty="0" sz="4000" spc="-215">
                <a:latin typeface="Trebuchet MS"/>
                <a:cs typeface="Trebuchet MS"/>
              </a:rPr>
              <a:t> </a:t>
            </a:r>
            <a:r>
              <a:rPr dirty="0" sz="4000" spc="540">
                <a:latin typeface="Trebuchet MS"/>
                <a:cs typeface="Trebuchet MS"/>
              </a:rPr>
              <a:t>e</a:t>
            </a:r>
            <a:r>
              <a:rPr dirty="0" sz="4000" spc="-215">
                <a:latin typeface="Trebuchet MS"/>
                <a:cs typeface="Trebuchet MS"/>
              </a:rPr>
              <a:t> </a:t>
            </a:r>
            <a:r>
              <a:rPr dirty="0" sz="4000" spc="620">
                <a:latin typeface="Trebuchet MS"/>
                <a:cs typeface="Trebuchet MS"/>
              </a:rPr>
              <a:t>b</a:t>
            </a:r>
            <a:r>
              <a:rPr dirty="0" sz="4000" spc="-215">
                <a:latin typeface="Trebuchet MS"/>
                <a:cs typeface="Trebuchet MS"/>
              </a:rPr>
              <a:t> </a:t>
            </a:r>
            <a:r>
              <a:rPr dirty="0" sz="4000" spc="620">
                <a:latin typeface="Trebuchet MS"/>
                <a:cs typeface="Trebuchet MS"/>
              </a:rPr>
              <a:t>c</a:t>
            </a:r>
            <a:r>
              <a:rPr dirty="0" sz="4000" spc="-215">
                <a:latin typeface="Trebuchet MS"/>
                <a:cs typeface="Trebuchet MS"/>
              </a:rPr>
              <a:t> </a:t>
            </a:r>
            <a:r>
              <a:rPr dirty="0" sz="4000" spc="745">
                <a:latin typeface="Trebuchet MS"/>
                <a:cs typeface="Trebuchet MS"/>
              </a:rPr>
              <a:t>a</a:t>
            </a:r>
            <a:r>
              <a:rPr dirty="0" sz="4000" spc="-210">
                <a:latin typeface="Trebuchet MS"/>
                <a:cs typeface="Trebuchet MS"/>
              </a:rPr>
              <a:t> </a:t>
            </a:r>
            <a:r>
              <a:rPr dirty="0" sz="4000" spc="490">
                <a:latin typeface="Trebuchet MS"/>
                <a:cs typeface="Trebuchet MS"/>
              </a:rPr>
              <a:t>m</a:t>
            </a:r>
            <a:endParaRPr sz="4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8000" cy="10287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4592681" y="7200661"/>
              <a:ext cx="2066166" cy="205705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41292" y="1187230"/>
            <a:ext cx="9405620" cy="10541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43090" algn="l"/>
              </a:tabLst>
            </a:pPr>
            <a:r>
              <a:rPr dirty="0" sz="6750" spc="-785"/>
              <a:t>T </a:t>
            </a:r>
            <a:r>
              <a:rPr dirty="0" sz="6750" spc="-1175"/>
              <a:t>E  </a:t>
            </a:r>
            <a:r>
              <a:rPr dirty="0" sz="6750" spc="-1375"/>
              <a:t>C   </a:t>
            </a:r>
            <a:r>
              <a:rPr dirty="0" sz="6750" spc="-225"/>
              <a:t>H </a:t>
            </a:r>
            <a:r>
              <a:rPr dirty="0" sz="6750" spc="-235"/>
              <a:t>N </a:t>
            </a:r>
            <a:r>
              <a:rPr dirty="0" sz="6750" spc="-940"/>
              <a:t>O  </a:t>
            </a:r>
            <a:r>
              <a:rPr dirty="0" sz="6750" spc="-900"/>
              <a:t>L </a:t>
            </a:r>
            <a:r>
              <a:rPr dirty="0" sz="6750" spc="-940"/>
              <a:t>O</a:t>
            </a:r>
            <a:r>
              <a:rPr dirty="0" sz="6750" spc="-1225"/>
              <a:t> </a:t>
            </a:r>
            <a:r>
              <a:rPr dirty="0" sz="6750" spc="-1210"/>
              <a:t>G </a:t>
            </a:r>
            <a:r>
              <a:rPr dirty="0" sz="6750" spc="-1195"/>
              <a:t> </a:t>
            </a:r>
            <a:r>
              <a:rPr dirty="0" sz="6750" spc="-855"/>
              <a:t>Y	</a:t>
            </a:r>
            <a:r>
              <a:rPr dirty="0" sz="6750" spc="-620"/>
              <a:t>U </a:t>
            </a:r>
            <a:r>
              <a:rPr dirty="0" sz="6750" spc="-1245"/>
              <a:t>S </a:t>
            </a:r>
            <a:r>
              <a:rPr dirty="0" sz="6750" spc="-1175"/>
              <a:t>E</a:t>
            </a:r>
            <a:r>
              <a:rPr dirty="0" sz="6750" spc="-1140"/>
              <a:t> </a:t>
            </a:r>
            <a:r>
              <a:rPr dirty="0" sz="6750" spc="-490"/>
              <a:t>D</a:t>
            </a:r>
            <a:endParaRPr sz="6750"/>
          </a:p>
        </p:txBody>
      </p:sp>
      <p:sp>
        <p:nvSpPr>
          <p:cNvPr id="6" name="object 6"/>
          <p:cNvSpPr txBox="1"/>
          <p:nvPr/>
        </p:nvSpPr>
        <p:spPr>
          <a:xfrm>
            <a:off x="845077" y="4588507"/>
            <a:ext cx="5850890" cy="153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5965"/>
              </a:lnSpc>
              <a:spcBef>
                <a:spcPts val="100"/>
              </a:spcBef>
              <a:tabLst>
                <a:tab pos="3575685" algn="l"/>
              </a:tabLst>
            </a:pPr>
            <a:r>
              <a:rPr dirty="0" sz="5000" spc="-130">
                <a:latin typeface="Arial"/>
                <a:cs typeface="Arial"/>
              </a:rPr>
              <a:t>- </a:t>
            </a:r>
            <a:r>
              <a:rPr dirty="0" sz="5000" spc="-735">
                <a:latin typeface="Arial"/>
                <a:cs typeface="Arial"/>
              </a:rPr>
              <a:t>P  </a:t>
            </a:r>
            <a:r>
              <a:rPr dirty="0" sz="5000" spc="-695">
                <a:latin typeface="Arial"/>
                <a:cs typeface="Arial"/>
              </a:rPr>
              <a:t>Y </a:t>
            </a:r>
            <a:r>
              <a:rPr dirty="0" sz="5000" spc="-605">
                <a:latin typeface="Arial"/>
                <a:cs typeface="Arial"/>
              </a:rPr>
              <a:t>T </a:t>
            </a:r>
            <a:r>
              <a:rPr dirty="0" sz="5000" spc="-195">
                <a:latin typeface="Arial"/>
                <a:cs typeface="Arial"/>
              </a:rPr>
              <a:t>H</a:t>
            </a:r>
            <a:r>
              <a:rPr dirty="0" sz="5000" spc="-434">
                <a:latin typeface="Arial"/>
                <a:cs typeface="Arial"/>
              </a:rPr>
              <a:t> </a:t>
            </a:r>
            <a:r>
              <a:rPr dirty="0" sz="5000" spc="-715">
                <a:latin typeface="Arial"/>
                <a:cs typeface="Arial"/>
              </a:rPr>
              <a:t>O</a:t>
            </a:r>
            <a:r>
              <a:rPr dirty="0" sz="5000" spc="-390">
                <a:latin typeface="Arial"/>
                <a:cs typeface="Arial"/>
              </a:rPr>
              <a:t> </a:t>
            </a:r>
            <a:r>
              <a:rPr dirty="0" sz="5000" spc="-200">
                <a:latin typeface="Arial"/>
                <a:cs typeface="Arial"/>
              </a:rPr>
              <a:t>N	</a:t>
            </a:r>
            <a:r>
              <a:rPr dirty="0" sz="5000" spc="-225">
                <a:latin typeface="Arial"/>
                <a:cs typeface="Arial"/>
              </a:rPr>
              <a:t>( </a:t>
            </a:r>
            <a:r>
              <a:rPr dirty="0" sz="5000" spc="-725">
                <a:latin typeface="Arial"/>
                <a:cs typeface="Arial"/>
              </a:rPr>
              <a:t>3 </a:t>
            </a:r>
            <a:r>
              <a:rPr dirty="0" sz="5000" spc="-245">
                <a:latin typeface="Arial"/>
                <a:cs typeface="Arial"/>
              </a:rPr>
              <a:t>. </a:t>
            </a:r>
            <a:r>
              <a:rPr dirty="0" sz="5000" spc="-700">
                <a:latin typeface="Arial"/>
                <a:cs typeface="Arial"/>
              </a:rPr>
              <a:t>7 </a:t>
            </a:r>
            <a:r>
              <a:rPr dirty="0" sz="5000" spc="-245">
                <a:latin typeface="Arial"/>
                <a:cs typeface="Arial"/>
              </a:rPr>
              <a:t>. </a:t>
            </a:r>
            <a:r>
              <a:rPr dirty="0" sz="5000" spc="-380">
                <a:latin typeface="Arial"/>
                <a:cs typeface="Arial"/>
              </a:rPr>
              <a:t>4</a:t>
            </a:r>
            <a:r>
              <a:rPr dirty="0" sz="5000" spc="-285">
                <a:latin typeface="Arial"/>
                <a:cs typeface="Arial"/>
              </a:rPr>
              <a:t> </a:t>
            </a:r>
            <a:r>
              <a:rPr dirty="0" sz="5000" spc="-135">
                <a:latin typeface="Arial"/>
                <a:cs typeface="Arial"/>
              </a:rPr>
              <a:t>)</a:t>
            </a:r>
            <a:endParaRPr sz="5000">
              <a:latin typeface="Arial"/>
              <a:cs typeface="Arial"/>
            </a:endParaRPr>
          </a:p>
          <a:p>
            <a:pPr marL="12700">
              <a:lnSpc>
                <a:spcPts val="5965"/>
              </a:lnSpc>
              <a:tabLst>
                <a:tab pos="1833245" algn="l"/>
              </a:tabLst>
            </a:pPr>
            <a:r>
              <a:rPr dirty="0" sz="5000" spc="-130">
                <a:latin typeface="Arial"/>
                <a:cs typeface="Arial"/>
              </a:rPr>
              <a:t>- </a:t>
            </a:r>
            <a:r>
              <a:rPr dirty="0" sz="5000" spc="-50">
                <a:latin typeface="Arial"/>
                <a:cs typeface="Arial"/>
              </a:rPr>
              <a:t>I</a:t>
            </a:r>
            <a:r>
              <a:rPr dirty="0" sz="5000" spc="-650">
                <a:latin typeface="Arial"/>
                <a:cs typeface="Arial"/>
              </a:rPr>
              <a:t> </a:t>
            </a:r>
            <a:r>
              <a:rPr dirty="0" sz="5000" spc="-385">
                <a:latin typeface="Arial"/>
                <a:cs typeface="Arial"/>
              </a:rPr>
              <a:t>D</a:t>
            </a:r>
            <a:r>
              <a:rPr dirty="0" sz="5000" spc="-390">
                <a:latin typeface="Arial"/>
                <a:cs typeface="Arial"/>
              </a:rPr>
              <a:t> </a:t>
            </a:r>
            <a:r>
              <a:rPr dirty="0" sz="5000" spc="-925">
                <a:latin typeface="Arial"/>
                <a:cs typeface="Arial"/>
              </a:rPr>
              <a:t>E	</a:t>
            </a:r>
            <a:r>
              <a:rPr dirty="0" sz="5000" spc="-225">
                <a:latin typeface="Arial"/>
                <a:cs typeface="Arial"/>
              </a:rPr>
              <a:t>( </a:t>
            </a:r>
            <a:r>
              <a:rPr dirty="0" sz="5000" spc="-950">
                <a:latin typeface="Arial"/>
                <a:cs typeface="Arial"/>
              </a:rPr>
              <a:t>J </a:t>
            </a:r>
            <a:r>
              <a:rPr dirty="0" sz="5000" spc="-484">
                <a:latin typeface="Arial"/>
                <a:cs typeface="Arial"/>
              </a:rPr>
              <a:t>U </a:t>
            </a:r>
            <a:r>
              <a:rPr dirty="0" sz="5000" spc="-735">
                <a:latin typeface="Arial"/>
                <a:cs typeface="Arial"/>
              </a:rPr>
              <a:t>P </a:t>
            </a:r>
            <a:r>
              <a:rPr dirty="0" sz="5000" spc="-695">
                <a:latin typeface="Arial"/>
                <a:cs typeface="Arial"/>
              </a:rPr>
              <a:t>Y </a:t>
            </a:r>
            <a:r>
              <a:rPr dirty="0" sz="5000" spc="-605">
                <a:latin typeface="Arial"/>
                <a:cs typeface="Arial"/>
              </a:rPr>
              <a:t>T </a:t>
            </a:r>
            <a:r>
              <a:rPr dirty="0" sz="5000" spc="-925">
                <a:latin typeface="Arial"/>
                <a:cs typeface="Arial"/>
              </a:rPr>
              <a:t>E </a:t>
            </a:r>
            <a:r>
              <a:rPr dirty="0" sz="5000" spc="-840">
                <a:latin typeface="Arial"/>
                <a:cs typeface="Arial"/>
              </a:rPr>
              <a:t>R</a:t>
            </a:r>
            <a:r>
              <a:rPr dirty="0" sz="5000" spc="-815">
                <a:latin typeface="Arial"/>
                <a:cs typeface="Arial"/>
              </a:rPr>
              <a:t> </a:t>
            </a:r>
            <a:r>
              <a:rPr dirty="0" sz="5000" spc="-135">
                <a:latin typeface="Arial"/>
                <a:cs typeface="Arial"/>
              </a:rPr>
              <a:t>)</a:t>
            </a:r>
            <a:endParaRPr sz="5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8000" cy="10287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546781" y="8205495"/>
              <a:ext cx="1714500" cy="1711960"/>
            </a:xfrm>
            <a:custGeom>
              <a:avLst/>
              <a:gdLst/>
              <a:ahLst/>
              <a:cxnLst/>
              <a:rect l="l" t="t" r="r" b="b"/>
              <a:pathLst>
                <a:path w="1714500" h="1711959">
                  <a:moveTo>
                    <a:pt x="1121562" y="591908"/>
                  </a:moveTo>
                  <a:lnTo>
                    <a:pt x="607212" y="591908"/>
                  </a:lnTo>
                  <a:lnTo>
                    <a:pt x="607212" y="1105369"/>
                  </a:lnTo>
                  <a:lnTo>
                    <a:pt x="1121562" y="1105369"/>
                  </a:lnTo>
                  <a:lnTo>
                    <a:pt x="1121562" y="591908"/>
                  </a:lnTo>
                  <a:close/>
                </a:path>
                <a:path w="1714500" h="1711959">
                  <a:moveTo>
                    <a:pt x="1714500" y="563384"/>
                  </a:moveTo>
                  <a:lnTo>
                    <a:pt x="1711693" y="550595"/>
                  </a:lnTo>
                  <a:lnTo>
                    <a:pt x="1704047" y="541718"/>
                  </a:lnTo>
                  <a:lnTo>
                    <a:pt x="1692694" y="536536"/>
                  </a:lnTo>
                  <a:lnTo>
                    <a:pt x="1678774" y="534860"/>
                  </a:lnTo>
                  <a:lnTo>
                    <a:pt x="1407312" y="534860"/>
                  </a:lnTo>
                  <a:lnTo>
                    <a:pt x="1407312" y="356565"/>
                  </a:lnTo>
                  <a:lnTo>
                    <a:pt x="1402283" y="340461"/>
                  </a:lnTo>
                  <a:lnTo>
                    <a:pt x="1389722" y="324231"/>
                  </a:lnTo>
                  <a:lnTo>
                    <a:pt x="1373466" y="311683"/>
                  </a:lnTo>
                  <a:lnTo>
                    <a:pt x="1357312" y="306654"/>
                  </a:lnTo>
                  <a:lnTo>
                    <a:pt x="1178712" y="306654"/>
                  </a:lnTo>
                  <a:lnTo>
                    <a:pt x="1178712" y="570509"/>
                  </a:lnTo>
                  <a:lnTo>
                    <a:pt x="1178712" y="1126756"/>
                  </a:lnTo>
                  <a:lnTo>
                    <a:pt x="1175905" y="1140663"/>
                  </a:lnTo>
                  <a:lnTo>
                    <a:pt x="1168247" y="1151991"/>
                  </a:lnTo>
                  <a:lnTo>
                    <a:pt x="1156893" y="1159624"/>
                  </a:lnTo>
                  <a:lnTo>
                    <a:pt x="1143000" y="1162418"/>
                  </a:lnTo>
                  <a:lnTo>
                    <a:pt x="585787" y="1162418"/>
                  </a:lnTo>
                  <a:lnTo>
                    <a:pt x="571881" y="1159624"/>
                  </a:lnTo>
                  <a:lnTo>
                    <a:pt x="560527" y="1151991"/>
                  </a:lnTo>
                  <a:lnTo>
                    <a:pt x="552869" y="1140663"/>
                  </a:lnTo>
                  <a:lnTo>
                    <a:pt x="550062" y="1126756"/>
                  </a:lnTo>
                  <a:lnTo>
                    <a:pt x="550062" y="570509"/>
                  </a:lnTo>
                  <a:lnTo>
                    <a:pt x="552869" y="556641"/>
                  </a:lnTo>
                  <a:lnTo>
                    <a:pt x="560527" y="545299"/>
                  </a:lnTo>
                  <a:lnTo>
                    <a:pt x="571881" y="537654"/>
                  </a:lnTo>
                  <a:lnTo>
                    <a:pt x="585787" y="534860"/>
                  </a:lnTo>
                  <a:lnTo>
                    <a:pt x="1143000" y="534860"/>
                  </a:lnTo>
                  <a:lnTo>
                    <a:pt x="1156893" y="537654"/>
                  </a:lnTo>
                  <a:lnTo>
                    <a:pt x="1168247" y="545274"/>
                  </a:lnTo>
                  <a:lnTo>
                    <a:pt x="1175905" y="556615"/>
                  </a:lnTo>
                  <a:lnTo>
                    <a:pt x="1178712" y="570509"/>
                  </a:lnTo>
                  <a:lnTo>
                    <a:pt x="1178712" y="306654"/>
                  </a:lnTo>
                  <a:lnTo>
                    <a:pt x="1178712" y="35661"/>
                  </a:lnTo>
                  <a:lnTo>
                    <a:pt x="1177036" y="21780"/>
                  </a:lnTo>
                  <a:lnTo>
                    <a:pt x="1171854" y="10452"/>
                  </a:lnTo>
                  <a:lnTo>
                    <a:pt x="1162951" y="2806"/>
                  </a:lnTo>
                  <a:lnTo>
                    <a:pt x="1150137" y="0"/>
                  </a:lnTo>
                  <a:lnTo>
                    <a:pt x="1137335" y="2806"/>
                  </a:lnTo>
                  <a:lnTo>
                    <a:pt x="1128433" y="10452"/>
                  </a:lnTo>
                  <a:lnTo>
                    <a:pt x="1123251" y="21755"/>
                  </a:lnTo>
                  <a:lnTo>
                    <a:pt x="1121562" y="35661"/>
                  </a:lnTo>
                  <a:lnTo>
                    <a:pt x="1121562" y="306654"/>
                  </a:lnTo>
                  <a:lnTo>
                    <a:pt x="892962" y="306654"/>
                  </a:lnTo>
                  <a:lnTo>
                    <a:pt x="892962" y="35661"/>
                  </a:lnTo>
                  <a:lnTo>
                    <a:pt x="891286" y="21780"/>
                  </a:lnTo>
                  <a:lnTo>
                    <a:pt x="886104" y="10452"/>
                  </a:lnTo>
                  <a:lnTo>
                    <a:pt x="877201" y="2806"/>
                  </a:lnTo>
                  <a:lnTo>
                    <a:pt x="864387" y="0"/>
                  </a:lnTo>
                  <a:lnTo>
                    <a:pt x="851585" y="2806"/>
                  </a:lnTo>
                  <a:lnTo>
                    <a:pt x="842683" y="10452"/>
                  </a:lnTo>
                  <a:lnTo>
                    <a:pt x="837501" y="21755"/>
                  </a:lnTo>
                  <a:lnTo>
                    <a:pt x="835812" y="35661"/>
                  </a:lnTo>
                  <a:lnTo>
                    <a:pt x="835812" y="306654"/>
                  </a:lnTo>
                  <a:lnTo>
                    <a:pt x="607212" y="306654"/>
                  </a:lnTo>
                  <a:lnTo>
                    <a:pt x="607212" y="35661"/>
                  </a:lnTo>
                  <a:lnTo>
                    <a:pt x="605536" y="21780"/>
                  </a:lnTo>
                  <a:lnTo>
                    <a:pt x="600354" y="10452"/>
                  </a:lnTo>
                  <a:lnTo>
                    <a:pt x="591451" y="2806"/>
                  </a:lnTo>
                  <a:lnTo>
                    <a:pt x="578637" y="0"/>
                  </a:lnTo>
                  <a:lnTo>
                    <a:pt x="565835" y="2806"/>
                  </a:lnTo>
                  <a:lnTo>
                    <a:pt x="556933" y="10452"/>
                  </a:lnTo>
                  <a:lnTo>
                    <a:pt x="551751" y="21755"/>
                  </a:lnTo>
                  <a:lnTo>
                    <a:pt x="550062" y="35661"/>
                  </a:lnTo>
                  <a:lnTo>
                    <a:pt x="550062" y="306654"/>
                  </a:lnTo>
                  <a:lnTo>
                    <a:pt x="357187" y="306654"/>
                  </a:lnTo>
                  <a:lnTo>
                    <a:pt x="343255" y="311670"/>
                  </a:lnTo>
                  <a:lnTo>
                    <a:pt x="331901" y="324205"/>
                  </a:lnTo>
                  <a:lnTo>
                    <a:pt x="324269" y="340436"/>
                  </a:lnTo>
                  <a:lnTo>
                    <a:pt x="321462" y="356565"/>
                  </a:lnTo>
                  <a:lnTo>
                    <a:pt x="321462" y="534860"/>
                  </a:lnTo>
                  <a:lnTo>
                    <a:pt x="35712" y="534860"/>
                  </a:lnTo>
                  <a:lnTo>
                    <a:pt x="21793" y="536536"/>
                  </a:lnTo>
                  <a:lnTo>
                    <a:pt x="10439" y="541718"/>
                  </a:lnTo>
                  <a:lnTo>
                    <a:pt x="2794" y="550595"/>
                  </a:lnTo>
                  <a:lnTo>
                    <a:pt x="0" y="563384"/>
                  </a:lnTo>
                  <a:lnTo>
                    <a:pt x="2794" y="576160"/>
                  </a:lnTo>
                  <a:lnTo>
                    <a:pt x="10439" y="585050"/>
                  </a:lnTo>
                  <a:lnTo>
                    <a:pt x="21793" y="590219"/>
                  </a:lnTo>
                  <a:lnTo>
                    <a:pt x="35712" y="591908"/>
                  </a:lnTo>
                  <a:lnTo>
                    <a:pt x="321462" y="591908"/>
                  </a:lnTo>
                  <a:lnTo>
                    <a:pt x="321462" y="820115"/>
                  </a:lnTo>
                  <a:lnTo>
                    <a:pt x="35712" y="820115"/>
                  </a:lnTo>
                  <a:lnTo>
                    <a:pt x="21793" y="821791"/>
                  </a:lnTo>
                  <a:lnTo>
                    <a:pt x="10439" y="826973"/>
                  </a:lnTo>
                  <a:lnTo>
                    <a:pt x="2794" y="835850"/>
                  </a:lnTo>
                  <a:lnTo>
                    <a:pt x="0" y="848639"/>
                  </a:lnTo>
                  <a:lnTo>
                    <a:pt x="2794" y="861415"/>
                  </a:lnTo>
                  <a:lnTo>
                    <a:pt x="10439" y="870305"/>
                  </a:lnTo>
                  <a:lnTo>
                    <a:pt x="21793" y="875474"/>
                  </a:lnTo>
                  <a:lnTo>
                    <a:pt x="35712" y="877163"/>
                  </a:lnTo>
                  <a:lnTo>
                    <a:pt x="321462" y="877163"/>
                  </a:lnTo>
                  <a:lnTo>
                    <a:pt x="321462" y="1105369"/>
                  </a:lnTo>
                  <a:lnTo>
                    <a:pt x="35712" y="1105369"/>
                  </a:lnTo>
                  <a:lnTo>
                    <a:pt x="21793" y="1107046"/>
                  </a:lnTo>
                  <a:lnTo>
                    <a:pt x="10439" y="1112227"/>
                  </a:lnTo>
                  <a:lnTo>
                    <a:pt x="2794" y="1121105"/>
                  </a:lnTo>
                  <a:lnTo>
                    <a:pt x="0" y="1133894"/>
                  </a:lnTo>
                  <a:lnTo>
                    <a:pt x="2794" y="1146670"/>
                  </a:lnTo>
                  <a:lnTo>
                    <a:pt x="10439" y="1155560"/>
                  </a:lnTo>
                  <a:lnTo>
                    <a:pt x="21793" y="1160729"/>
                  </a:lnTo>
                  <a:lnTo>
                    <a:pt x="35712" y="1162418"/>
                  </a:lnTo>
                  <a:lnTo>
                    <a:pt x="321462" y="1162418"/>
                  </a:lnTo>
                  <a:lnTo>
                    <a:pt x="321462" y="1354963"/>
                  </a:lnTo>
                  <a:lnTo>
                    <a:pt x="324269" y="1368856"/>
                  </a:lnTo>
                  <a:lnTo>
                    <a:pt x="331901" y="1380197"/>
                  </a:lnTo>
                  <a:lnTo>
                    <a:pt x="343255" y="1387817"/>
                  </a:lnTo>
                  <a:lnTo>
                    <a:pt x="357187" y="1390624"/>
                  </a:lnTo>
                  <a:lnTo>
                    <a:pt x="550062" y="1390624"/>
                  </a:lnTo>
                  <a:lnTo>
                    <a:pt x="550062" y="1675879"/>
                  </a:lnTo>
                  <a:lnTo>
                    <a:pt x="551751" y="1689773"/>
                  </a:lnTo>
                  <a:lnTo>
                    <a:pt x="556933" y="1701101"/>
                  </a:lnTo>
                  <a:lnTo>
                    <a:pt x="565835" y="1708734"/>
                  </a:lnTo>
                  <a:lnTo>
                    <a:pt x="578637" y="1711528"/>
                  </a:lnTo>
                  <a:lnTo>
                    <a:pt x="591439" y="1708734"/>
                  </a:lnTo>
                  <a:lnTo>
                    <a:pt x="600341" y="1701101"/>
                  </a:lnTo>
                  <a:lnTo>
                    <a:pt x="605523" y="1689773"/>
                  </a:lnTo>
                  <a:lnTo>
                    <a:pt x="607212" y="1675879"/>
                  </a:lnTo>
                  <a:lnTo>
                    <a:pt x="607212" y="1390624"/>
                  </a:lnTo>
                  <a:lnTo>
                    <a:pt x="835812" y="1390624"/>
                  </a:lnTo>
                  <a:lnTo>
                    <a:pt x="835812" y="1675879"/>
                  </a:lnTo>
                  <a:lnTo>
                    <a:pt x="837501" y="1689773"/>
                  </a:lnTo>
                  <a:lnTo>
                    <a:pt x="842683" y="1701101"/>
                  </a:lnTo>
                  <a:lnTo>
                    <a:pt x="851585" y="1708734"/>
                  </a:lnTo>
                  <a:lnTo>
                    <a:pt x="864387" y="1711528"/>
                  </a:lnTo>
                  <a:lnTo>
                    <a:pt x="877189" y="1708734"/>
                  </a:lnTo>
                  <a:lnTo>
                    <a:pt x="886091" y="1701101"/>
                  </a:lnTo>
                  <a:lnTo>
                    <a:pt x="891273" y="1689773"/>
                  </a:lnTo>
                  <a:lnTo>
                    <a:pt x="892962" y="1675879"/>
                  </a:lnTo>
                  <a:lnTo>
                    <a:pt x="892962" y="1390624"/>
                  </a:lnTo>
                  <a:lnTo>
                    <a:pt x="1121562" y="1390624"/>
                  </a:lnTo>
                  <a:lnTo>
                    <a:pt x="1121562" y="1675879"/>
                  </a:lnTo>
                  <a:lnTo>
                    <a:pt x="1123251" y="1689773"/>
                  </a:lnTo>
                  <a:lnTo>
                    <a:pt x="1128433" y="1701101"/>
                  </a:lnTo>
                  <a:lnTo>
                    <a:pt x="1137335" y="1708734"/>
                  </a:lnTo>
                  <a:lnTo>
                    <a:pt x="1150137" y="1711528"/>
                  </a:lnTo>
                  <a:lnTo>
                    <a:pt x="1162939" y="1708734"/>
                  </a:lnTo>
                  <a:lnTo>
                    <a:pt x="1171841" y="1701101"/>
                  </a:lnTo>
                  <a:lnTo>
                    <a:pt x="1177023" y="1689773"/>
                  </a:lnTo>
                  <a:lnTo>
                    <a:pt x="1178712" y="1675879"/>
                  </a:lnTo>
                  <a:lnTo>
                    <a:pt x="1178712" y="1390624"/>
                  </a:lnTo>
                  <a:lnTo>
                    <a:pt x="1357312" y="1390624"/>
                  </a:lnTo>
                  <a:lnTo>
                    <a:pt x="1373466" y="1387817"/>
                  </a:lnTo>
                  <a:lnTo>
                    <a:pt x="1389722" y="1380197"/>
                  </a:lnTo>
                  <a:lnTo>
                    <a:pt x="1402283" y="1368856"/>
                  </a:lnTo>
                  <a:lnTo>
                    <a:pt x="1407312" y="1354963"/>
                  </a:lnTo>
                  <a:lnTo>
                    <a:pt x="1407312" y="1162418"/>
                  </a:lnTo>
                  <a:lnTo>
                    <a:pt x="1678774" y="1162418"/>
                  </a:lnTo>
                  <a:lnTo>
                    <a:pt x="1692694" y="1160729"/>
                  </a:lnTo>
                  <a:lnTo>
                    <a:pt x="1704047" y="1155560"/>
                  </a:lnTo>
                  <a:lnTo>
                    <a:pt x="1711693" y="1146670"/>
                  </a:lnTo>
                  <a:lnTo>
                    <a:pt x="1714500" y="1133894"/>
                  </a:lnTo>
                  <a:lnTo>
                    <a:pt x="1711693" y="1121105"/>
                  </a:lnTo>
                  <a:lnTo>
                    <a:pt x="1704047" y="1112227"/>
                  </a:lnTo>
                  <a:lnTo>
                    <a:pt x="1692694" y="1107046"/>
                  </a:lnTo>
                  <a:lnTo>
                    <a:pt x="1678774" y="1105369"/>
                  </a:lnTo>
                  <a:lnTo>
                    <a:pt x="1407312" y="1105369"/>
                  </a:lnTo>
                  <a:lnTo>
                    <a:pt x="1407312" y="877163"/>
                  </a:lnTo>
                  <a:lnTo>
                    <a:pt x="1678774" y="877163"/>
                  </a:lnTo>
                  <a:lnTo>
                    <a:pt x="1692694" y="875474"/>
                  </a:lnTo>
                  <a:lnTo>
                    <a:pt x="1704047" y="870305"/>
                  </a:lnTo>
                  <a:lnTo>
                    <a:pt x="1711693" y="861415"/>
                  </a:lnTo>
                  <a:lnTo>
                    <a:pt x="1714500" y="848639"/>
                  </a:lnTo>
                  <a:lnTo>
                    <a:pt x="1711693" y="835850"/>
                  </a:lnTo>
                  <a:lnTo>
                    <a:pt x="1704047" y="826973"/>
                  </a:lnTo>
                  <a:lnTo>
                    <a:pt x="1692694" y="821791"/>
                  </a:lnTo>
                  <a:lnTo>
                    <a:pt x="1678774" y="820115"/>
                  </a:lnTo>
                  <a:lnTo>
                    <a:pt x="1407312" y="820115"/>
                  </a:lnTo>
                  <a:lnTo>
                    <a:pt x="1407312" y="591908"/>
                  </a:lnTo>
                  <a:lnTo>
                    <a:pt x="1678774" y="591908"/>
                  </a:lnTo>
                  <a:lnTo>
                    <a:pt x="1692694" y="590219"/>
                  </a:lnTo>
                  <a:lnTo>
                    <a:pt x="1704047" y="585050"/>
                  </a:lnTo>
                  <a:lnTo>
                    <a:pt x="1711693" y="576160"/>
                  </a:lnTo>
                  <a:lnTo>
                    <a:pt x="1714500" y="563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37102" y="1214942"/>
            <a:ext cx="1164780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457055" algn="l"/>
              </a:tabLst>
            </a:pPr>
            <a:r>
              <a:rPr dirty="0" sz="6000" spc="-800"/>
              <a:t>L </a:t>
            </a:r>
            <a:r>
              <a:rPr dirty="0" sz="6000" spc="5"/>
              <a:t>I </a:t>
            </a:r>
            <a:r>
              <a:rPr dirty="0" sz="6000" spc="-680"/>
              <a:t>B </a:t>
            </a:r>
            <a:r>
              <a:rPr dirty="0" sz="6000" spc="-915"/>
              <a:t>R </a:t>
            </a:r>
            <a:r>
              <a:rPr dirty="0" sz="6000" spc="-480"/>
              <a:t>A </a:t>
            </a:r>
            <a:r>
              <a:rPr dirty="0" sz="6000" spc="-915"/>
              <a:t>R </a:t>
            </a:r>
            <a:r>
              <a:rPr dirty="0" sz="6000" spc="5"/>
              <a:t>I </a:t>
            </a:r>
            <a:r>
              <a:rPr dirty="0" sz="6000" spc="-1045"/>
              <a:t>E  </a:t>
            </a:r>
            <a:r>
              <a:rPr dirty="0" sz="6000" spc="-1105"/>
              <a:t>S  </a:t>
            </a:r>
            <a:r>
              <a:rPr dirty="0" sz="6000" spc="45"/>
              <a:t>/ </a:t>
            </a:r>
            <a:r>
              <a:rPr dirty="0" sz="6000" spc="-250"/>
              <a:t>M </a:t>
            </a:r>
            <a:r>
              <a:rPr dirty="0" sz="6000" spc="-835"/>
              <a:t>O </a:t>
            </a:r>
            <a:r>
              <a:rPr dirty="0" sz="6000" spc="-434"/>
              <a:t>D </a:t>
            </a:r>
            <a:r>
              <a:rPr dirty="0" sz="6000" spc="-550"/>
              <a:t>U </a:t>
            </a:r>
            <a:r>
              <a:rPr dirty="0" sz="6000" spc="-800"/>
              <a:t>L</a:t>
            </a:r>
            <a:r>
              <a:rPr dirty="0" sz="6000" spc="-254"/>
              <a:t> </a:t>
            </a:r>
            <a:r>
              <a:rPr dirty="0" sz="6000" spc="-1045"/>
              <a:t>E</a:t>
            </a:r>
            <a:r>
              <a:rPr dirty="0" sz="6000" spc="-470"/>
              <a:t> </a:t>
            </a:r>
            <a:r>
              <a:rPr dirty="0" sz="6000" spc="-1105"/>
              <a:t>S	</a:t>
            </a:r>
            <a:r>
              <a:rPr dirty="0" sz="6000" spc="-550"/>
              <a:t>U </a:t>
            </a:r>
            <a:r>
              <a:rPr dirty="0" sz="6000" spc="-1105"/>
              <a:t>S </a:t>
            </a:r>
            <a:r>
              <a:rPr dirty="0" sz="6000" spc="-1045"/>
              <a:t>E</a:t>
            </a:r>
            <a:r>
              <a:rPr dirty="0" sz="6000" spc="-1030"/>
              <a:t> </a:t>
            </a:r>
            <a:r>
              <a:rPr dirty="0" sz="6000" spc="-434"/>
              <a:t>D</a:t>
            </a:r>
            <a:endParaRPr sz="6000"/>
          </a:p>
        </p:txBody>
      </p:sp>
      <p:grpSp>
        <p:nvGrpSpPr>
          <p:cNvPr id="6" name="object 6"/>
          <p:cNvGrpSpPr/>
          <p:nvPr/>
        </p:nvGrpSpPr>
        <p:grpSpPr>
          <a:xfrm>
            <a:off x="1543050" y="3732077"/>
            <a:ext cx="190500" cy="2190750"/>
            <a:chOff x="1543050" y="3732077"/>
            <a:chExt cx="190500" cy="2190750"/>
          </a:xfrm>
        </p:grpSpPr>
        <p:sp>
          <p:nvSpPr>
            <p:cNvPr id="7" name="object 7"/>
            <p:cNvSpPr/>
            <p:nvPr/>
          </p:nvSpPr>
          <p:spPr>
            <a:xfrm>
              <a:off x="1543050" y="3732077"/>
              <a:ext cx="190500" cy="1905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543050" y="4398827"/>
              <a:ext cx="190500" cy="1905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543050" y="5065577"/>
              <a:ext cx="190500" cy="1905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543050" y="5732327"/>
              <a:ext cx="190500" cy="1905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972071" y="3433151"/>
            <a:ext cx="13524865" cy="403415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5265"/>
              </a:lnSpc>
              <a:spcBef>
                <a:spcPts val="125"/>
              </a:spcBef>
            </a:pPr>
            <a:r>
              <a:rPr dirty="0" sz="4400" spc="195">
                <a:latin typeface="Times New Roman"/>
                <a:cs typeface="Times New Roman"/>
              </a:rPr>
              <a:t>N</a:t>
            </a:r>
            <a:r>
              <a:rPr dirty="0" sz="4400" spc="-220">
                <a:latin typeface="Times New Roman"/>
                <a:cs typeface="Times New Roman"/>
              </a:rPr>
              <a:t> </a:t>
            </a:r>
            <a:r>
              <a:rPr dirty="0" sz="4400" spc="150">
                <a:latin typeface="Times New Roman"/>
                <a:cs typeface="Times New Roman"/>
              </a:rPr>
              <a:t>U</a:t>
            </a:r>
            <a:r>
              <a:rPr dirty="0" sz="4400" spc="-215">
                <a:latin typeface="Times New Roman"/>
                <a:cs typeface="Times New Roman"/>
              </a:rPr>
              <a:t> </a:t>
            </a:r>
            <a:r>
              <a:rPr dirty="0" sz="4400" spc="150">
                <a:latin typeface="Times New Roman"/>
                <a:cs typeface="Times New Roman"/>
              </a:rPr>
              <a:t>M</a:t>
            </a:r>
            <a:r>
              <a:rPr dirty="0" sz="4400" spc="-215">
                <a:latin typeface="Times New Roman"/>
                <a:cs typeface="Times New Roman"/>
              </a:rPr>
              <a:t> </a:t>
            </a:r>
            <a:r>
              <a:rPr dirty="0" sz="4400" spc="235">
                <a:latin typeface="Times New Roman"/>
                <a:cs typeface="Times New Roman"/>
              </a:rPr>
              <a:t>P</a:t>
            </a:r>
            <a:r>
              <a:rPr dirty="0" sz="4400" spc="-215">
                <a:latin typeface="Times New Roman"/>
                <a:cs typeface="Times New Roman"/>
              </a:rPr>
              <a:t> </a:t>
            </a:r>
            <a:r>
              <a:rPr dirty="0" sz="4400" spc="-370">
                <a:latin typeface="Times New Roman"/>
                <a:cs typeface="Times New Roman"/>
              </a:rPr>
              <a:t>Y</a:t>
            </a:r>
            <a:endParaRPr sz="4400">
              <a:latin typeface="Times New Roman"/>
              <a:cs typeface="Times New Roman"/>
            </a:endParaRPr>
          </a:p>
          <a:p>
            <a:pPr marL="12700" marR="8387080">
              <a:lnSpc>
                <a:spcPts val="5250"/>
              </a:lnSpc>
              <a:spcBef>
                <a:spcPts val="185"/>
              </a:spcBef>
              <a:tabLst>
                <a:tab pos="1672589" algn="l"/>
              </a:tabLst>
            </a:pPr>
            <a:r>
              <a:rPr dirty="0" sz="4400" spc="160">
                <a:latin typeface="Times New Roman"/>
                <a:cs typeface="Times New Roman"/>
              </a:rPr>
              <a:t>C</a:t>
            </a:r>
            <a:r>
              <a:rPr dirty="0" sz="4400" spc="-215">
                <a:latin typeface="Times New Roman"/>
                <a:cs typeface="Times New Roman"/>
              </a:rPr>
              <a:t> </a:t>
            </a:r>
            <a:r>
              <a:rPr dirty="0" sz="4400" spc="-290">
                <a:latin typeface="Times New Roman"/>
                <a:cs typeface="Times New Roman"/>
              </a:rPr>
              <a:t>V</a:t>
            </a:r>
            <a:r>
              <a:rPr dirty="0" sz="4400" spc="-215">
                <a:latin typeface="Times New Roman"/>
                <a:cs typeface="Times New Roman"/>
              </a:rPr>
              <a:t> </a:t>
            </a:r>
            <a:r>
              <a:rPr dirty="0" sz="4400" spc="175">
                <a:latin typeface="Times New Roman"/>
                <a:cs typeface="Times New Roman"/>
              </a:rPr>
              <a:t>2	</a:t>
            </a:r>
            <a:r>
              <a:rPr dirty="0" sz="4400" spc="-114">
                <a:latin typeface="Times New Roman"/>
                <a:cs typeface="Times New Roman"/>
              </a:rPr>
              <a:t>(</a:t>
            </a:r>
            <a:r>
              <a:rPr dirty="0" sz="4400" spc="-225">
                <a:latin typeface="Times New Roman"/>
                <a:cs typeface="Times New Roman"/>
              </a:rPr>
              <a:t> </a:t>
            </a:r>
            <a:r>
              <a:rPr dirty="0" sz="4400" spc="335">
                <a:latin typeface="Times New Roman"/>
                <a:cs typeface="Times New Roman"/>
              </a:rPr>
              <a:t>O</a:t>
            </a:r>
            <a:r>
              <a:rPr dirty="0" sz="4400" spc="-229">
                <a:latin typeface="Times New Roman"/>
                <a:cs typeface="Times New Roman"/>
              </a:rPr>
              <a:t> </a:t>
            </a:r>
            <a:r>
              <a:rPr dirty="0" sz="4400" spc="235">
                <a:latin typeface="Times New Roman"/>
                <a:cs typeface="Times New Roman"/>
              </a:rPr>
              <a:t>P</a:t>
            </a:r>
            <a:r>
              <a:rPr dirty="0" sz="4400" spc="-225">
                <a:latin typeface="Times New Roman"/>
                <a:cs typeface="Times New Roman"/>
              </a:rPr>
              <a:t> </a:t>
            </a:r>
            <a:r>
              <a:rPr dirty="0" sz="4400" spc="65">
                <a:latin typeface="Times New Roman"/>
                <a:cs typeface="Times New Roman"/>
              </a:rPr>
              <a:t>E</a:t>
            </a:r>
            <a:r>
              <a:rPr dirty="0" sz="4400" spc="-225">
                <a:latin typeface="Times New Roman"/>
                <a:cs typeface="Times New Roman"/>
              </a:rPr>
              <a:t> </a:t>
            </a:r>
            <a:r>
              <a:rPr dirty="0" sz="4400" spc="195">
                <a:latin typeface="Times New Roman"/>
                <a:cs typeface="Times New Roman"/>
              </a:rPr>
              <a:t>N</a:t>
            </a:r>
            <a:r>
              <a:rPr dirty="0" sz="4400" spc="-229">
                <a:latin typeface="Times New Roman"/>
                <a:cs typeface="Times New Roman"/>
              </a:rPr>
              <a:t> </a:t>
            </a:r>
            <a:r>
              <a:rPr dirty="0" sz="4400" spc="160">
                <a:latin typeface="Times New Roman"/>
                <a:cs typeface="Times New Roman"/>
              </a:rPr>
              <a:t>C</a:t>
            </a:r>
            <a:r>
              <a:rPr dirty="0" sz="4400" spc="-225">
                <a:latin typeface="Times New Roman"/>
                <a:cs typeface="Times New Roman"/>
              </a:rPr>
              <a:t> </a:t>
            </a:r>
            <a:r>
              <a:rPr dirty="0" sz="4400" spc="-290">
                <a:latin typeface="Times New Roman"/>
                <a:cs typeface="Times New Roman"/>
              </a:rPr>
              <a:t>V</a:t>
            </a:r>
            <a:r>
              <a:rPr dirty="0" sz="4400" spc="-225">
                <a:latin typeface="Times New Roman"/>
                <a:cs typeface="Times New Roman"/>
              </a:rPr>
              <a:t> </a:t>
            </a:r>
            <a:r>
              <a:rPr dirty="0" sz="4400" spc="-114">
                <a:latin typeface="Times New Roman"/>
                <a:cs typeface="Times New Roman"/>
              </a:rPr>
              <a:t>)  </a:t>
            </a:r>
            <a:r>
              <a:rPr dirty="0" sz="4400" spc="-155">
                <a:latin typeface="Times New Roman"/>
                <a:cs typeface="Times New Roman"/>
              </a:rPr>
              <a:t>K </a:t>
            </a:r>
            <a:r>
              <a:rPr dirty="0" sz="4400" spc="65">
                <a:latin typeface="Times New Roman"/>
                <a:cs typeface="Times New Roman"/>
              </a:rPr>
              <a:t>E </a:t>
            </a:r>
            <a:r>
              <a:rPr dirty="0" sz="4400" spc="-155">
                <a:latin typeface="Times New Roman"/>
                <a:cs typeface="Times New Roman"/>
              </a:rPr>
              <a:t>R </a:t>
            </a:r>
            <a:r>
              <a:rPr dirty="0" sz="4400" spc="-409">
                <a:latin typeface="Times New Roman"/>
                <a:cs typeface="Times New Roman"/>
              </a:rPr>
              <a:t>A</a:t>
            </a:r>
            <a:r>
              <a:rPr dirty="0" sz="4400" spc="-630">
                <a:latin typeface="Times New Roman"/>
                <a:cs typeface="Times New Roman"/>
              </a:rPr>
              <a:t> </a:t>
            </a:r>
            <a:r>
              <a:rPr dirty="0" sz="4400" spc="60">
                <a:latin typeface="Times New Roman"/>
                <a:cs typeface="Times New Roman"/>
              </a:rPr>
              <a:t>S</a:t>
            </a:r>
            <a:endParaRPr sz="4400">
              <a:latin typeface="Times New Roman"/>
              <a:cs typeface="Times New Roman"/>
            </a:endParaRPr>
          </a:p>
          <a:p>
            <a:pPr marL="12700">
              <a:lnSpc>
                <a:spcPts val="5065"/>
              </a:lnSpc>
              <a:tabLst>
                <a:tab pos="5293995" algn="l"/>
                <a:tab pos="6734809" algn="l"/>
                <a:tab pos="9315450" algn="l"/>
              </a:tabLst>
            </a:pPr>
            <a:r>
              <a:rPr dirty="0" sz="4400" spc="145">
                <a:latin typeface="Times New Roman"/>
                <a:cs typeface="Times New Roman"/>
              </a:rPr>
              <a:t>T</a:t>
            </a:r>
            <a:r>
              <a:rPr dirty="0" sz="4400" spc="-215">
                <a:latin typeface="Times New Roman"/>
                <a:cs typeface="Times New Roman"/>
              </a:rPr>
              <a:t> </a:t>
            </a:r>
            <a:r>
              <a:rPr dirty="0" sz="4400" spc="65">
                <a:latin typeface="Times New Roman"/>
                <a:cs typeface="Times New Roman"/>
              </a:rPr>
              <a:t>E</a:t>
            </a:r>
            <a:r>
              <a:rPr dirty="0" sz="4400" spc="-210">
                <a:latin typeface="Times New Roman"/>
                <a:cs typeface="Times New Roman"/>
              </a:rPr>
              <a:t> </a:t>
            </a:r>
            <a:r>
              <a:rPr dirty="0" sz="4400" spc="195">
                <a:latin typeface="Times New Roman"/>
                <a:cs typeface="Times New Roman"/>
              </a:rPr>
              <a:t>N</a:t>
            </a:r>
            <a:r>
              <a:rPr dirty="0" sz="4400" spc="-215">
                <a:latin typeface="Times New Roman"/>
                <a:cs typeface="Times New Roman"/>
              </a:rPr>
              <a:t> </a:t>
            </a:r>
            <a:r>
              <a:rPr dirty="0" sz="4400" spc="60">
                <a:latin typeface="Times New Roman"/>
                <a:cs typeface="Times New Roman"/>
              </a:rPr>
              <a:t>S</a:t>
            </a:r>
            <a:r>
              <a:rPr dirty="0" sz="4400" spc="-210">
                <a:latin typeface="Times New Roman"/>
                <a:cs typeface="Times New Roman"/>
              </a:rPr>
              <a:t> </a:t>
            </a:r>
            <a:r>
              <a:rPr dirty="0" sz="4400" spc="335">
                <a:latin typeface="Times New Roman"/>
                <a:cs typeface="Times New Roman"/>
              </a:rPr>
              <a:t>O</a:t>
            </a:r>
            <a:r>
              <a:rPr dirty="0" sz="4400" spc="-215">
                <a:latin typeface="Times New Roman"/>
                <a:cs typeface="Times New Roman"/>
              </a:rPr>
              <a:t> </a:t>
            </a:r>
            <a:r>
              <a:rPr dirty="0" sz="4400" spc="-155">
                <a:latin typeface="Times New Roman"/>
                <a:cs typeface="Times New Roman"/>
              </a:rPr>
              <a:t>R</a:t>
            </a:r>
            <a:r>
              <a:rPr dirty="0" sz="4400" spc="-210">
                <a:latin typeface="Times New Roman"/>
                <a:cs typeface="Times New Roman"/>
              </a:rPr>
              <a:t> </a:t>
            </a:r>
            <a:r>
              <a:rPr dirty="0" sz="4400" spc="-25">
                <a:latin typeface="Times New Roman"/>
                <a:cs typeface="Times New Roman"/>
              </a:rPr>
              <a:t>F</a:t>
            </a:r>
            <a:r>
              <a:rPr dirty="0" sz="4400" spc="-215">
                <a:latin typeface="Times New Roman"/>
                <a:cs typeface="Times New Roman"/>
              </a:rPr>
              <a:t> </a:t>
            </a:r>
            <a:r>
              <a:rPr dirty="0" sz="4400" spc="-130">
                <a:latin typeface="Times New Roman"/>
                <a:cs typeface="Times New Roman"/>
              </a:rPr>
              <a:t>L</a:t>
            </a:r>
            <a:r>
              <a:rPr dirty="0" sz="4400" spc="-210">
                <a:latin typeface="Times New Roman"/>
                <a:cs typeface="Times New Roman"/>
              </a:rPr>
              <a:t> </a:t>
            </a:r>
            <a:r>
              <a:rPr dirty="0" sz="4400" spc="335">
                <a:latin typeface="Times New Roman"/>
                <a:cs typeface="Times New Roman"/>
              </a:rPr>
              <a:t>O</a:t>
            </a:r>
            <a:r>
              <a:rPr dirty="0" sz="4400" spc="-215">
                <a:latin typeface="Times New Roman"/>
                <a:cs typeface="Times New Roman"/>
              </a:rPr>
              <a:t> </a:t>
            </a:r>
            <a:r>
              <a:rPr dirty="0" sz="4400" spc="250">
                <a:latin typeface="Times New Roman"/>
                <a:cs typeface="Times New Roman"/>
              </a:rPr>
              <a:t>W	</a:t>
            </a:r>
            <a:r>
              <a:rPr dirty="0" sz="4400" spc="-114">
                <a:latin typeface="Times New Roman"/>
                <a:cs typeface="Times New Roman"/>
              </a:rPr>
              <a:t>(</a:t>
            </a:r>
            <a:r>
              <a:rPr dirty="0" sz="4400" spc="-215">
                <a:latin typeface="Times New Roman"/>
                <a:cs typeface="Times New Roman"/>
              </a:rPr>
              <a:t> </a:t>
            </a:r>
            <a:r>
              <a:rPr dirty="0" sz="4400" spc="-409">
                <a:latin typeface="Times New Roman"/>
                <a:cs typeface="Times New Roman"/>
              </a:rPr>
              <a:t>A</a:t>
            </a:r>
            <a:r>
              <a:rPr dirty="0" sz="4400" spc="-210">
                <a:latin typeface="Times New Roman"/>
                <a:cs typeface="Times New Roman"/>
              </a:rPr>
              <a:t> </a:t>
            </a:r>
            <a:r>
              <a:rPr dirty="0" sz="4400" spc="60">
                <a:latin typeface="Times New Roman"/>
                <a:cs typeface="Times New Roman"/>
              </a:rPr>
              <a:t>S	</a:t>
            </a:r>
            <a:r>
              <a:rPr dirty="0" sz="4400" spc="-155">
                <a:latin typeface="Times New Roman"/>
                <a:cs typeface="Times New Roman"/>
              </a:rPr>
              <a:t>K </a:t>
            </a:r>
            <a:r>
              <a:rPr dirty="0" sz="4400" spc="65">
                <a:latin typeface="Times New Roman"/>
                <a:cs typeface="Times New Roman"/>
              </a:rPr>
              <a:t>E </a:t>
            </a:r>
            <a:r>
              <a:rPr dirty="0" sz="4400" spc="-155">
                <a:latin typeface="Times New Roman"/>
                <a:cs typeface="Times New Roman"/>
              </a:rPr>
              <a:t>R</a:t>
            </a:r>
            <a:r>
              <a:rPr dirty="0" sz="4400" spc="-550">
                <a:latin typeface="Times New Roman"/>
                <a:cs typeface="Times New Roman"/>
              </a:rPr>
              <a:t> </a:t>
            </a:r>
            <a:r>
              <a:rPr dirty="0" sz="4400" spc="-409">
                <a:latin typeface="Times New Roman"/>
                <a:cs typeface="Times New Roman"/>
              </a:rPr>
              <a:t>A</a:t>
            </a:r>
            <a:r>
              <a:rPr dirty="0" sz="4400" spc="-210">
                <a:latin typeface="Times New Roman"/>
                <a:cs typeface="Times New Roman"/>
              </a:rPr>
              <a:t> </a:t>
            </a:r>
            <a:r>
              <a:rPr dirty="0" sz="4400" spc="60">
                <a:latin typeface="Times New Roman"/>
                <a:cs typeface="Times New Roman"/>
              </a:rPr>
              <a:t>S	</a:t>
            </a:r>
            <a:r>
              <a:rPr dirty="0" sz="4400" spc="150">
                <a:latin typeface="Times New Roman"/>
                <a:cs typeface="Times New Roman"/>
              </a:rPr>
              <a:t>U</a:t>
            </a:r>
            <a:r>
              <a:rPr dirty="0" sz="4400" spc="-785">
                <a:latin typeface="Times New Roman"/>
                <a:cs typeface="Times New Roman"/>
              </a:rPr>
              <a:t> </a:t>
            </a:r>
            <a:r>
              <a:rPr dirty="0" sz="4400" spc="60">
                <a:latin typeface="Times New Roman"/>
                <a:cs typeface="Times New Roman"/>
              </a:rPr>
              <a:t>S </a:t>
            </a:r>
            <a:r>
              <a:rPr dirty="0" sz="4400" spc="65">
                <a:latin typeface="Times New Roman"/>
                <a:cs typeface="Times New Roman"/>
              </a:rPr>
              <a:t>E </a:t>
            </a:r>
            <a:r>
              <a:rPr dirty="0" sz="4400" spc="60">
                <a:latin typeface="Times New Roman"/>
                <a:cs typeface="Times New Roman"/>
              </a:rPr>
              <a:t>S</a:t>
            </a:r>
            <a:endParaRPr sz="4400">
              <a:latin typeface="Times New Roman"/>
              <a:cs typeface="Times New Roman"/>
            </a:endParaRPr>
          </a:p>
          <a:p>
            <a:pPr marL="12700" marR="5080">
              <a:lnSpc>
                <a:spcPts val="5250"/>
              </a:lnSpc>
              <a:spcBef>
                <a:spcPts val="185"/>
              </a:spcBef>
              <a:tabLst>
                <a:tab pos="2929890" algn="l"/>
                <a:tab pos="5293995" algn="l"/>
                <a:tab pos="6396355" algn="l"/>
                <a:tab pos="10380980" algn="l"/>
                <a:tab pos="12178665" algn="l"/>
              </a:tabLst>
            </a:pPr>
            <a:r>
              <a:rPr dirty="0" sz="4400" spc="145">
                <a:latin typeface="Times New Roman"/>
                <a:cs typeface="Times New Roman"/>
              </a:rPr>
              <a:t>T</a:t>
            </a:r>
            <a:r>
              <a:rPr dirty="0" sz="4400" spc="-215">
                <a:latin typeface="Times New Roman"/>
                <a:cs typeface="Times New Roman"/>
              </a:rPr>
              <a:t> </a:t>
            </a:r>
            <a:r>
              <a:rPr dirty="0" sz="4400" spc="65">
                <a:latin typeface="Times New Roman"/>
                <a:cs typeface="Times New Roman"/>
              </a:rPr>
              <a:t>E</a:t>
            </a:r>
            <a:r>
              <a:rPr dirty="0" sz="4400" spc="-210">
                <a:latin typeface="Times New Roman"/>
                <a:cs typeface="Times New Roman"/>
              </a:rPr>
              <a:t> </a:t>
            </a:r>
            <a:r>
              <a:rPr dirty="0" sz="4400" spc="195">
                <a:latin typeface="Times New Roman"/>
                <a:cs typeface="Times New Roman"/>
              </a:rPr>
              <a:t>N</a:t>
            </a:r>
            <a:r>
              <a:rPr dirty="0" sz="4400" spc="-215">
                <a:latin typeface="Times New Roman"/>
                <a:cs typeface="Times New Roman"/>
              </a:rPr>
              <a:t> </a:t>
            </a:r>
            <a:r>
              <a:rPr dirty="0" sz="4400" spc="60">
                <a:latin typeface="Times New Roman"/>
                <a:cs typeface="Times New Roman"/>
              </a:rPr>
              <a:t>S</a:t>
            </a:r>
            <a:r>
              <a:rPr dirty="0" sz="4400" spc="-210">
                <a:latin typeface="Times New Roman"/>
                <a:cs typeface="Times New Roman"/>
              </a:rPr>
              <a:t> </a:t>
            </a:r>
            <a:r>
              <a:rPr dirty="0" sz="4400" spc="335">
                <a:latin typeface="Times New Roman"/>
                <a:cs typeface="Times New Roman"/>
              </a:rPr>
              <a:t>O</a:t>
            </a:r>
            <a:r>
              <a:rPr dirty="0" sz="4400" spc="-210">
                <a:latin typeface="Times New Roman"/>
                <a:cs typeface="Times New Roman"/>
              </a:rPr>
              <a:t> </a:t>
            </a:r>
            <a:r>
              <a:rPr dirty="0" sz="4400" spc="-155">
                <a:latin typeface="Times New Roman"/>
                <a:cs typeface="Times New Roman"/>
              </a:rPr>
              <a:t>R</a:t>
            </a:r>
            <a:r>
              <a:rPr dirty="0" sz="4400" spc="-215">
                <a:latin typeface="Times New Roman"/>
                <a:cs typeface="Times New Roman"/>
              </a:rPr>
              <a:t> </a:t>
            </a:r>
            <a:r>
              <a:rPr dirty="0" sz="4400" spc="-25">
                <a:latin typeface="Times New Roman"/>
                <a:cs typeface="Times New Roman"/>
              </a:rPr>
              <a:t>F</a:t>
            </a:r>
            <a:r>
              <a:rPr dirty="0" sz="4400" spc="-210">
                <a:latin typeface="Times New Roman"/>
                <a:cs typeface="Times New Roman"/>
              </a:rPr>
              <a:t> </a:t>
            </a:r>
            <a:r>
              <a:rPr dirty="0" sz="4400" spc="-130">
                <a:latin typeface="Times New Roman"/>
                <a:cs typeface="Times New Roman"/>
              </a:rPr>
              <a:t>L</a:t>
            </a:r>
            <a:r>
              <a:rPr dirty="0" sz="4400" spc="-210">
                <a:latin typeface="Times New Roman"/>
                <a:cs typeface="Times New Roman"/>
              </a:rPr>
              <a:t> </a:t>
            </a:r>
            <a:r>
              <a:rPr dirty="0" sz="4400" spc="335">
                <a:latin typeface="Times New Roman"/>
                <a:cs typeface="Times New Roman"/>
              </a:rPr>
              <a:t>O</a:t>
            </a:r>
            <a:r>
              <a:rPr dirty="0" sz="4400" spc="-215">
                <a:latin typeface="Times New Roman"/>
                <a:cs typeface="Times New Roman"/>
              </a:rPr>
              <a:t> </a:t>
            </a:r>
            <a:r>
              <a:rPr dirty="0" sz="4400" spc="250">
                <a:latin typeface="Times New Roman"/>
                <a:cs typeface="Times New Roman"/>
              </a:rPr>
              <a:t>W	</a:t>
            </a:r>
            <a:r>
              <a:rPr dirty="0" sz="4400" spc="15">
                <a:latin typeface="Times New Roman"/>
                <a:cs typeface="Times New Roman"/>
              </a:rPr>
              <a:t>I</a:t>
            </a:r>
            <a:r>
              <a:rPr dirty="0" sz="4400" spc="-210">
                <a:latin typeface="Times New Roman"/>
                <a:cs typeface="Times New Roman"/>
              </a:rPr>
              <a:t> </a:t>
            </a:r>
            <a:r>
              <a:rPr dirty="0" sz="4400" spc="195">
                <a:latin typeface="Times New Roman"/>
                <a:cs typeface="Times New Roman"/>
              </a:rPr>
              <a:t>N	</a:t>
            </a:r>
            <a:r>
              <a:rPr dirty="0" sz="4400" spc="-185">
                <a:latin typeface="Times New Roman"/>
                <a:cs typeface="Times New Roman"/>
              </a:rPr>
              <a:t>B </a:t>
            </a:r>
            <a:r>
              <a:rPr dirty="0" sz="4400" spc="-409">
                <a:latin typeface="Times New Roman"/>
                <a:cs typeface="Times New Roman"/>
              </a:rPr>
              <a:t>A </a:t>
            </a:r>
            <a:r>
              <a:rPr dirty="0" sz="4400" spc="160">
                <a:latin typeface="Times New Roman"/>
                <a:cs typeface="Times New Roman"/>
              </a:rPr>
              <a:t>C </a:t>
            </a:r>
            <a:r>
              <a:rPr dirty="0" sz="4400" spc="-155">
                <a:latin typeface="Times New Roman"/>
                <a:cs typeface="Times New Roman"/>
              </a:rPr>
              <a:t>K </a:t>
            </a:r>
            <a:r>
              <a:rPr dirty="0" sz="4400" spc="65">
                <a:latin typeface="Times New Roman"/>
                <a:cs typeface="Times New Roman"/>
              </a:rPr>
              <a:t>E</a:t>
            </a:r>
            <a:r>
              <a:rPr dirty="0" sz="4400" spc="-475">
                <a:latin typeface="Times New Roman"/>
                <a:cs typeface="Times New Roman"/>
              </a:rPr>
              <a:t> </a:t>
            </a:r>
            <a:r>
              <a:rPr dirty="0" sz="4400" spc="195">
                <a:latin typeface="Times New Roman"/>
                <a:cs typeface="Times New Roman"/>
              </a:rPr>
              <a:t>N</a:t>
            </a:r>
            <a:r>
              <a:rPr dirty="0" sz="4400" spc="-215">
                <a:latin typeface="Times New Roman"/>
                <a:cs typeface="Times New Roman"/>
              </a:rPr>
              <a:t> </a:t>
            </a:r>
            <a:r>
              <a:rPr dirty="0" sz="4400" spc="120">
                <a:latin typeface="Times New Roman"/>
                <a:cs typeface="Times New Roman"/>
              </a:rPr>
              <a:t>D	</a:t>
            </a:r>
            <a:r>
              <a:rPr dirty="0" sz="4400" spc="-409">
                <a:latin typeface="Times New Roman"/>
                <a:cs typeface="Times New Roman"/>
              </a:rPr>
              <a:t>A</a:t>
            </a:r>
            <a:r>
              <a:rPr dirty="0" sz="4400" spc="-210">
                <a:latin typeface="Times New Roman"/>
                <a:cs typeface="Times New Roman"/>
              </a:rPr>
              <a:t> </a:t>
            </a:r>
            <a:r>
              <a:rPr dirty="0" sz="4400" spc="195">
                <a:latin typeface="Times New Roman"/>
                <a:cs typeface="Times New Roman"/>
              </a:rPr>
              <a:t>N</a:t>
            </a:r>
            <a:r>
              <a:rPr dirty="0" sz="4400" spc="-215">
                <a:latin typeface="Times New Roman"/>
                <a:cs typeface="Times New Roman"/>
              </a:rPr>
              <a:t> </a:t>
            </a:r>
            <a:r>
              <a:rPr dirty="0" sz="4400" spc="120">
                <a:latin typeface="Times New Roman"/>
                <a:cs typeface="Times New Roman"/>
              </a:rPr>
              <a:t>D	</a:t>
            </a:r>
            <a:r>
              <a:rPr dirty="0" sz="4400" spc="-25">
                <a:latin typeface="Times New Roman"/>
                <a:cs typeface="Times New Roman"/>
              </a:rPr>
              <a:t>F </a:t>
            </a:r>
            <a:r>
              <a:rPr dirty="0" sz="4400" spc="335">
                <a:latin typeface="Times New Roman"/>
                <a:cs typeface="Times New Roman"/>
              </a:rPr>
              <a:t>O</a:t>
            </a:r>
            <a:r>
              <a:rPr dirty="0" sz="4400" spc="-495">
                <a:latin typeface="Times New Roman"/>
                <a:cs typeface="Times New Roman"/>
              </a:rPr>
              <a:t> </a:t>
            </a:r>
            <a:r>
              <a:rPr dirty="0" sz="4400" spc="-155">
                <a:latin typeface="Times New Roman"/>
                <a:cs typeface="Times New Roman"/>
              </a:rPr>
              <a:t>R  </a:t>
            </a:r>
            <a:r>
              <a:rPr dirty="0" sz="4400" spc="15">
                <a:latin typeface="Times New Roman"/>
                <a:cs typeface="Times New Roman"/>
              </a:rPr>
              <a:t>I </a:t>
            </a:r>
            <a:r>
              <a:rPr dirty="0" sz="4400" spc="150">
                <a:latin typeface="Times New Roman"/>
                <a:cs typeface="Times New Roman"/>
              </a:rPr>
              <a:t>M </a:t>
            </a:r>
            <a:r>
              <a:rPr dirty="0" sz="4400" spc="-409">
                <a:latin typeface="Times New Roman"/>
                <a:cs typeface="Times New Roman"/>
              </a:rPr>
              <a:t>A</a:t>
            </a:r>
            <a:r>
              <a:rPr dirty="0" sz="4400" spc="-805">
                <a:latin typeface="Times New Roman"/>
                <a:cs typeface="Times New Roman"/>
              </a:rPr>
              <a:t> </a:t>
            </a:r>
            <a:r>
              <a:rPr dirty="0" sz="4400" spc="190">
                <a:latin typeface="Times New Roman"/>
                <a:cs typeface="Times New Roman"/>
              </a:rPr>
              <a:t>G</a:t>
            </a:r>
            <a:r>
              <a:rPr dirty="0" sz="4400" spc="-215">
                <a:latin typeface="Times New Roman"/>
                <a:cs typeface="Times New Roman"/>
              </a:rPr>
              <a:t> </a:t>
            </a:r>
            <a:r>
              <a:rPr dirty="0" sz="4400" spc="65">
                <a:latin typeface="Times New Roman"/>
                <a:cs typeface="Times New Roman"/>
              </a:rPr>
              <a:t>E	</a:t>
            </a:r>
            <a:r>
              <a:rPr dirty="0" sz="4400" spc="235">
                <a:latin typeface="Times New Roman"/>
                <a:cs typeface="Times New Roman"/>
              </a:rPr>
              <a:t>P</a:t>
            </a:r>
            <a:r>
              <a:rPr dirty="0" sz="4400" spc="-215">
                <a:latin typeface="Times New Roman"/>
                <a:cs typeface="Times New Roman"/>
              </a:rPr>
              <a:t> </a:t>
            </a:r>
            <a:r>
              <a:rPr dirty="0" sz="4400" spc="-155">
                <a:latin typeface="Times New Roman"/>
                <a:cs typeface="Times New Roman"/>
              </a:rPr>
              <a:t>R</a:t>
            </a:r>
            <a:r>
              <a:rPr dirty="0" sz="4400" spc="-215">
                <a:latin typeface="Times New Roman"/>
                <a:cs typeface="Times New Roman"/>
              </a:rPr>
              <a:t> </a:t>
            </a:r>
            <a:r>
              <a:rPr dirty="0" sz="4400" spc="65">
                <a:latin typeface="Times New Roman"/>
                <a:cs typeface="Times New Roman"/>
              </a:rPr>
              <a:t>E</a:t>
            </a:r>
            <a:r>
              <a:rPr dirty="0" sz="4400" spc="-215">
                <a:latin typeface="Times New Roman"/>
                <a:cs typeface="Times New Roman"/>
              </a:rPr>
              <a:t> </a:t>
            </a:r>
            <a:r>
              <a:rPr dirty="0" sz="4400" spc="235">
                <a:latin typeface="Times New Roman"/>
                <a:cs typeface="Times New Roman"/>
              </a:rPr>
              <a:t>P</a:t>
            </a:r>
            <a:r>
              <a:rPr dirty="0" sz="4400" spc="-220">
                <a:latin typeface="Times New Roman"/>
                <a:cs typeface="Times New Roman"/>
              </a:rPr>
              <a:t> </a:t>
            </a:r>
            <a:r>
              <a:rPr dirty="0" sz="4400" spc="-155">
                <a:latin typeface="Times New Roman"/>
                <a:cs typeface="Times New Roman"/>
              </a:rPr>
              <a:t>R</a:t>
            </a:r>
            <a:r>
              <a:rPr dirty="0" sz="4400" spc="-215">
                <a:latin typeface="Times New Roman"/>
                <a:cs typeface="Times New Roman"/>
              </a:rPr>
              <a:t> </a:t>
            </a:r>
            <a:r>
              <a:rPr dirty="0" sz="4400" spc="335">
                <a:latin typeface="Times New Roman"/>
                <a:cs typeface="Times New Roman"/>
              </a:rPr>
              <a:t>O</a:t>
            </a:r>
            <a:r>
              <a:rPr dirty="0" sz="4400" spc="-215">
                <a:latin typeface="Times New Roman"/>
                <a:cs typeface="Times New Roman"/>
              </a:rPr>
              <a:t> </a:t>
            </a:r>
            <a:r>
              <a:rPr dirty="0" sz="4400" spc="160">
                <a:latin typeface="Times New Roman"/>
                <a:cs typeface="Times New Roman"/>
              </a:rPr>
              <a:t>C</a:t>
            </a:r>
            <a:r>
              <a:rPr dirty="0" sz="4400" spc="-215">
                <a:latin typeface="Times New Roman"/>
                <a:cs typeface="Times New Roman"/>
              </a:rPr>
              <a:t> </a:t>
            </a:r>
            <a:r>
              <a:rPr dirty="0" sz="4400" spc="65">
                <a:latin typeface="Times New Roman"/>
                <a:cs typeface="Times New Roman"/>
              </a:rPr>
              <a:t>E</a:t>
            </a:r>
            <a:r>
              <a:rPr dirty="0" sz="4400" spc="-220">
                <a:latin typeface="Times New Roman"/>
                <a:cs typeface="Times New Roman"/>
              </a:rPr>
              <a:t> </a:t>
            </a:r>
            <a:r>
              <a:rPr dirty="0" sz="4400" spc="60">
                <a:latin typeface="Times New Roman"/>
                <a:cs typeface="Times New Roman"/>
              </a:rPr>
              <a:t>S</a:t>
            </a:r>
            <a:r>
              <a:rPr dirty="0" sz="4400" spc="-215">
                <a:latin typeface="Times New Roman"/>
                <a:cs typeface="Times New Roman"/>
              </a:rPr>
              <a:t> </a:t>
            </a:r>
            <a:r>
              <a:rPr dirty="0" sz="4400" spc="60">
                <a:latin typeface="Times New Roman"/>
                <a:cs typeface="Times New Roman"/>
              </a:rPr>
              <a:t>S</a:t>
            </a:r>
            <a:r>
              <a:rPr dirty="0" sz="4400" spc="-215">
                <a:latin typeface="Times New Roman"/>
                <a:cs typeface="Times New Roman"/>
              </a:rPr>
              <a:t> </a:t>
            </a:r>
            <a:r>
              <a:rPr dirty="0" sz="4400" spc="15">
                <a:latin typeface="Times New Roman"/>
                <a:cs typeface="Times New Roman"/>
              </a:rPr>
              <a:t>I</a:t>
            </a:r>
            <a:r>
              <a:rPr dirty="0" sz="4400" spc="-215">
                <a:latin typeface="Times New Roman"/>
                <a:cs typeface="Times New Roman"/>
              </a:rPr>
              <a:t> </a:t>
            </a:r>
            <a:r>
              <a:rPr dirty="0" sz="4400" spc="195">
                <a:latin typeface="Times New Roman"/>
                <a:cs typeface="Times New Roman"/>
              </a:rPr>
              <a:t>N</a:t>
            </a:r>
            <a:r>
              <a:rPr dirty="0" sz="4400" spc="-220">
                <a:latin typeface="Times New Roman"/>
                <a:cs typeface="Times New Roman"/>
              </a:rPr>
              <a:t> </a:t>
            </a:r>
            <a:r>
              <a:rPr dirty="0" sz="4400" spc="190">
                <a:latin typeface="Times New Roman"/>
                <a:cs typeface="Times New Roman"/>
              </a:rPr>
              <a:t>G</a:t>
            </a:r>
            <a:r>
              <a:rPr dirty="0" sz="4400" spc="-215">
                <a:latin typeface="Times New Roman"/>
                <a:cs typeface="Times New Roman"/>
              </a:rPr>
              <a:t> </a:t>
            </a:r>
            <a:r>
              <a:rPr dirty="0" sz="4400" spc="-114">
                <a:latin typeface="Times New Roman"/>
                <a:cs typeface="Times New Roman"/>
              </a:rPr>
              <a:t>)</a:t>
            </a:r>
            <a:endParaRPr sz="4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25"/>
              <a:t>C </a:t>
            </a:r>
            <a:r>
              <a:rPr dirty="0" spc="-1045"/>
              <a:t>O </a:t>
            </a:r>
            <a:r>
              <a:rPr dirty="0" spc="-260"/>
              <a:t>N </a:t>
            </a:r>
            <a:r>
              <a:rPr dirty="0" spc="-1525"/>
              <a:t>C </a:t>
            </a:r>
            <a:r>
              <a:rPr dirty="0" spc="-1000"/>
              <a:t>L </a:t>
            </a:r>
            <a:r>
              <a:rPr dirty="0" spc="-685"/>
              <a:t>U </a:t>
            </a:r>
            <a:r>
              <a:rPr dirty="0" spc="-1380"/>
              <a:t>S </a:t>
            </a:r>
            <a:r>
              <a:rPr dirty="0" spc="5"/>
              <a:t>I </a:t>
            </a:r>
            <a:r>
              <a:rPr dirty="0" spc="-1045"/>
              <a:t>O</a:t>
            </a:r>
            <a:r>
              <a:rPr dirty="0" spc="-865"/>
              <a:t> </a:t>
            </a:r>
            <a:r>
              <a:rPr dirty="0" spc="-260"/>
              <a:t>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673370" y="3321649"/>
            <a:ext cx="190500" cy="2933700"/>
            <a:chOff x="1673370" y="3321649"/>
            <a:chExt cx="190500" cy="2933700"/>
          </a:xfrm>
        </p:grpSpPr>
        <p:sp>
          <p:nvSpPr>
            <p:cNvPr id="5" name="object 5"/>
            <p:cNvSpPr/>
            <p:nvPr/>
          </p:nvSpPr>
          <p:spPr>
            <a:xfrm>
              <a:off x="1673370" y="3321649"/>
              <a:ext cx="190500" cy="1905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673370" y="6064849"/>
              <a:ext cx="190500" cy="1905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829944">
              <a:lnSpc>
                <a:spcPct val="100000"/>
              </a:lnSpc>
              <a:spcBef>
                <a:spcPts val="100"/>
              </a:spcBef>
              <a:tabLst>
                <a:tab pos="3067050" algn="l"/>
                <a:tab pos="4484370" algn="l"/>
                <a:tab pos="6626859" algn="l"/>
              </a:tabLst>
            </a:pPr>
            <a:r>
              <a:rPr dirty="0" spc="260"/>
              <a:t>H </a:t>
            </a:r>
            <a:r>
              <a:rPr dirty="0" spc="50"/>
              <a:t>E</a:t>
            </a:r>
            <a:r>
              <a:rPr dirty="0" spc="-710"/>
              <a:t> </a:t>
            </a:r>
            <a:r>
              <a:rPr dirty="0" spc="-180"/>
              <a:t>R</a:t>
            </a:r>
            <a:r>
              <a:rPr dirty="0" spc="-225"/>
              <a:t> </a:t>
            </a:r>
            <a:r>
              <a:rPr dirty="0" spc="50"/>
              <a:t>E	</a:t>
            </a:r>
            <a:r>
              <a:rPr dirty="0" spc="229"/>
              <a:t>W</a:t>
            </a:r>
            <a:r>
              <a:rPr dirty="0" spc="-225"/>
              <a:t> </a:t>
            </a:r>
            <a:r>
              <a:rPr dirty="0" spc="50"/>
              <a:t>E	</a:t>
            </a:r>
            <a:r>
              <a:rPr dirty="0" spc="229"/>
              <a:t>W </a:t>
            </a:r>
            <a:r>
              <a:rPr dirty="0" spc="5"/>
              <a:t>I</a:t>
            </a:r>
            <a:r>
              <a:rPr dirty="0" spc="-675"/>
              <a:t> </a:t>
            </a:r>
            <a:r>
              <a:rPr dirty="0" spc="-150"/>
              <a:t>L</a:t>
            </a:r>
            <a:r>
              <a:rPr dirty="0" spc="-225"/>
              <a:t> </a:t>
            </a:r>
            <a:r>
              <a:rPr dirty="0" spc="-150"/>
              <a:t>L	</a:t>
            </a:r>
            <a:r>
              <a:rPr dirty="0" spc="130"/>
              <a:t>U </a:t>
            </a:r>
            <a:r>
              <a:rPr dirty="0" spc="45"/>
              <a:t>S</a:t>
            </a:r>
            <a:r>
              <a:rPr dirty="0" spc="-585"/>
              <a:t> </a:t>
            </a:r>
            <a:r>
              <a:rPr dirty="0" spc="50"/>
              <a:t>E</a:t>
            </a:r>
          </a:p>
          <a:p>
            <a:pPr marL="829944" marR="3366135">
              <a:lnSpc>
                <a:spcPct val="100000"/>
              </a:lnSpc>
              <a:tabLst>
                <a:tab pos="9492615" algn="l"/>
              </a:tabLst>
            </a:pPr>
            <a:r>
              <a:rPr dirty="0" spc="140"/>
              <a:t>C</a:t>
            </a:r>
            <a:r>
              <a:rPr dirty="0" spc="-225"/>
              <a:t> </a:t>
            </a:r>
            <a:r>
              <a:rPr dirty="0" spc="175"/>
              <a:t>N</a:t>
            </a:r>
            <a:r>
              <a:rPr dirty="0" spc="-220"/>
              <a:t> </a:t>
            </a:r>
            <a:r>
              <a:rPr dirty="0" spc="175"/>
              <a:t>N</a:t>
            </a:r>
            <a:r>
              <a:rPr dirty="0" spc="-225"/>
              <a:t> </a:t>
            </a:r>
            <a:r>
              <a:rPr dirty="0" spc="-130"/>
              <a:t>(</a:t>
            </a:r>
            <a:r>
              <a:rPr dirty="0" spc="-220"/>
              <a:t> </a:t>
            </a:r>
            <a:r>
              <a:rPr dirty="0" spc="140"/>
              <a:t>C</a:t>
            </a:r>
            <a:r>
              <a:rPr dirty="0" spc="-220"/>
              <a:t> </a:t>
            </a:r>
            <a:r>
              <a:rPr dirty="0" spc="320"/>
              <a:t>O</a:t>
            </a:r>
            <a:r>
              <a:rPr dirty="0" spc="-225"/>
              <a:t> </a:t>
            </a:r>
            <a:r>
              <a:rPr dirty="0" spc="175"/>
              <a:t>N</a:t>
            </a:r>
            <a:r>
              <a:rPr dirty="0" spc="-220"/>
              <a:t> </a:t>
            </a:r>
            <a:r>
              <a:rPr dirty="0" spc="-315"/>
              <a:t>V</a:t>
            </a:r>
            <a:r>
              <a:rPr dirty="0" spc="-225"/>
              <a:t> </a:t>
            </a:r>
            <a:r>
              <a:rPr dirty="0" spc="320"/>
              <a:t>O</a:t>
            </a:r>
            <a:r>
              <a:rPr dirty="0" spc="-220"/>
              <a:t> </a:t>
            </a:r>
            <a:r>
              <a:rPr dirty="0" spc="-150"/>
              <a:t>L</a:t>
            </a:r>
            <a:r>
              <a:rPr dirty="0" spc="-220"/>
              <a:t> </a:t>
            </a:r>
            <a:r>
              <a:rPr dirty="0" spc="130"/>
              <a:t>U</a:t>
            </a:r>
            <a:r>
              <a:rPr dirty="0" spc="-225"/>
              <a:t> </a:t>
            </a:r>
            <a:r>
              <a:rPr dirty="0" spc="130"/>
              <a:t>T</a:t>
            </a:r>
            <a:r>
              <a:rPr dirty="0" spc="-220"/>
              <a:t> </a:t>
            </a:r>
            <a:r>
              <a:rPr dirty="0" spc="5"/>
              <a:t>I</a:t>
            </a:r>
            <a:r>
              <a:rPr dirty="0" spc="-220"/>
              <a:t> </a:t>
            </a:r>
            <a:r>
              <a:rPr dirty="0" spc="320"/>
              <a:t>O</a:t>
            </a:r>
            <a:r>
              <a:rPr dirty="0" spc="-225"/>
              <a:t> </a:t>
            </a:r>
            <a:r>
              <a:rPr dirty="0" spc="175"/>
              <a:t>N</a:t>
            </a:r>
            <a:r>
              <a:rPr dirty="0" spc="-220"/>
              <a:t> </a:t>
            </a:r>
            <a:r>
              <a:rPr dirty="0" spc="-434"/>
              <a:t>A</a:t>
            </a:r>
            <a:r>
              <a:rPr dirty="0" spc="-225"/>
              <a:t> </a:t>
            </a:r>
            <a:r>
              <a:rPr dirty="0" spc="-150"/>
              <a:t>L	</a:t>
            </a:r>
            <a:r>
              <a:rPr dirty="0" spc="175"/>
              <a:t>N </a:t>
            </a:r>
            <a:r>
              <a:rPr dirty="0" spc="50"/>
              <a:t>E </a:t>
            </a:r>
            <a:r>
              <a:rPr dirty="0" spc="130"/>
              <a:t>U</a:t>
            </a:r>
            <a:r>
              <a:rPr dirty="0" spc="-815"/>
              <a:t> </a:t>
            </a:r>
            <a:r>
              <a:rPr dirty="0" spc="-180"/>
              <a:t>R </a:t>
            </a:r>
            <a:r>
              <a:rPr dirty="0" spc="-434"/>
              <a:t>A </a:t>
            </a:r>
            <a:r>
              <a:rPr dirty="0" spc="-150"/>
              <a:t>L  </a:t>
            </a:r>
            <a:r>
              <a:rPr dirty="0" spc="175"/>
              <a:t>N</a:t>
            </a:r>
            <a:r>
              <a:rPr dirty="0" spc="-229"/>
              <a:t> </a:t>
            </a:r>
            <a:r>
              <a:rPr dirty="0" spc="50"/>
              <a:t>E</a:t>
            </a:r>
            <a:r>
              <a:rPr dirty="0" spc="-225"/>
              <a:t> </a:t>
            </a:r>
            <a:r>
              <a:rPr dirty="0" spc="130"/>
              <a:t>T</a:t>
            </a:r>
            <a:r>
              <a:rPr dirty="0" spc="-225"/>
              <a:t> </a:t>
            </a:r>
            <a:r>
              <a:rPr dirty="0" spc="229"/>
              <a:t>W</a:t>
            </a:r>
            <a:r>
              <a:rPr dirty="0" spc="-225"/>
              <a:t> </a:t>
            </a:r>
            <a:r>
              <a:rPr dirty="0" spc="320"/>
              <a:t>O</a:t>
            </a:r>
            <a:r>
              <a:rPr dirty="0" spc="-229"/>
              <a:t> </a:t>
            </a:r>
            <a:r>
              <a:rPr dirty="0" spc="-180"/>
              <a:t>R</a:t>
            </a:r>
            <a:r>
              <a:rPr dirty="0" spc="-225"/>
              <a:t> </a:t>
            </a:r>
            <a:r>
              <a:rPr dirty="0" spc="-180"/>
              <a:t>K</a:t>
            </a:r>
            <a:r>
              <a:rPr dirty="0" spc="-225"/>
              <a:t> </a:t>
            </a:r>
            <a:r>
              <a:rPr dirty="0" spc="-130"/>
              <a:t>)</a:t>
            </a:r>
            <a:r>
              <a:rPr dirty="0" spc="-225"/>
              <a:t> </a:t>
            </a:r>
            <a:r>
              <a:rPr dirty="0" spc="-20"/>
              <a:t>.</a:t>
            </a:r>
          </a:p>
          <a:p>
            <a:pPr marL="817244">
              <a:lnSpc>
                <a:spcPct val="100000"/>
              </a:lnSpc>
              <a:spcBef>
                <a:spcPts val="50"/>
              </a:spcBef>
            </a:pPr>
            <a:endParaRPr sz="4650"/>
          </a:p>
          <a:p>
            <a:pPr marL="829944" marR="5080">
              <a:lnSpc>
                <a:spcPct val="100000"/>
              </a:lnSpc>
              <a:tabLst>
                <a:tab pos="1566545" algn="l"/>
                <a:tab pos="2747010" algn="l"/>
                <a:tab pos="3444240" algn="l"/>
                <a:tab pos="4059554" algn="l"/>
                <a:tab pos="5586730" algn="l"/>
                <a:tab pos="5822950" algn="l"/>
                <a:tab pos="6790690" algn="l"/>
                <a:tab pos="7597775" algn="l"/>
                <a:tab pos="10610850" algn="l"/>
                <a:tab pos="11099165" algn="l"/>
                <a:tab pos="11993245" algn="l"/>
                <a:tab pos="13843000" algn="l"/>
              </a:tabLst>
            </a:pPr>
            <a:r>
              <a:rPr dirty="0" spc="-434"/>
              <a:t>A	</a:t>
            </a:r>
            <a:r>
              <a:rPr dirty="0" spc="140"/>
              <a:t>C</a:t>
            </a:r>
            <a:r>
              <a:rPr dirty="0" spc="-220"/>
              <a:t> </a:t>
            </a:r>
            <a:r>
              <a:rPr dirty="0" spc="175"/>
              <a:t>N</a:t>
            </a:r>
            <a:r>
              <a:rPr dirty="0" spc="-220"/>
              <a:t> </a:t>
            </a:r>
            <a:r>
              <a:rPr dirty="0" spc="175"/>
              <a:t>N	</a:t>
            </a:r>
            <a:r>
              <a:rPr dirty="0" spc="229"/>
              <a:t>W </a:t>
            </a:r>
            <a:r>
              <a:rPr dirty="0" spc="5"/>
              <a:t>I</a:t>
            </a:r>
            <a:r>
              <a:rPr dirty="0" spc="-675"/>
              <a:t> </a:t>
            </a:r>
            <a:r>
              <a:rPr dirty="0" spc="-150"/>
              <a:t>L</a:t>
            </a:r>
            <a:r>
              <a:rPr dirty="0" spc="-220"/>
              <a:t> </a:t>
            </a:r>
            <a:r>
              <a:rPr dirty="0" spc="-150"/>
              <a:t>L	</a:t>
            </a:r>
            <a:r>
              <a:rPr dirty="0" spc="-204"/>
              <a:t>B</a:t>
            </a:r>
            <a:r>
              <a:rPr dirty="0" spc="-225"/>
              <a:t> </a:t>
            </a:r>
            <a:r>
              <a:rPr dirty="0" spc="50"/>
              <a:t>E	</a:t>
            </a:r>
            <a:r>
              <a:rPr dirty="0" spc="130"/>
              <a:t>T </a:t>
            </a:r>
            <a:r>
              <a:rPr dirty="0" spc="-180"/>
              <a:t>R </a:t>
            </a:r>
            <a:r>
              <a:rPr dirty="0" spc="-434"/>
              <a:t>A </a:t>
            </a:r>
            <a:r>
              <a:rPr dirty="0" spc="5"/>
              <a:t>I </a:t>
            </a:r>
            <a:r>
              <a:rPr dirty="0" spc="175"/>
              <a:t>N</a:t>
            </a:r>
            <a:r>
              <a:rPr dirty="0" spc="-630"/>
              <a:t> </a:t>
            </a:r>
            <a:r>
              <a:rPr dirty="0" spc="50"/>
              <a:t>E</a:t>
            </a:r>
            <a:r>
              <a:rPr dirty="0" spc="-220"/>
              <a:t> </a:t>
            </a:r>
            <a:r>
              <a:rPr dirty="0" spc="100"/>
              <a:t>D	</a:t>
            </a:r>
            <a:r>
              <a:rPr dirty="0" spc="320"/>
              <a:t>O</a:t>
            </a:r>
            <a:r>
              <a:rPr dirty="0" spc="-215"/>
              <a:t> </a:t>
            </a:r>
            <a:r>
              <a:rPr dirty="0" spc="175"/>
              <a:t>N	</a:t>
            </a:r>
            <a:r>
              <a:rPr dirty="0" spc="320"/>
              <a:t>O</a:t>
            </a:r>
            <a:r>
              <a:rPr dirty="0" spc="-225"/>
              <a:t> </a:t>
            </a:r>
            <a:r>
              <a:rPr dirty="0" spc="130"/>
              <a:t>U</a:t>
            </a:r>
            <a:r>
              <a:rPr dirty="0" spc="-220"/>
              <a:t> </a:t>
            </a:r>
            <a:r>
              <a:rPr dirty="0" spc="-180"/>
              <a:t>R	</a:t>
            </a:r>
            <a:r>
              <a:rPr dirty="0" spc="100"/>
              <a:t>D </a:t>
            </a:r>
            <a:r>
              <a:rPr dirty="0" spc="-434"/>
              <a:t>A </a:t>
            </a:r>
            <a:r>
              <a:rPr dirty="0" spc="130"/>
              <a:t>T</a:t>
            </a:r>
            <a:r>
              <a:rPr dirty="0" spc="-434"/>
              <a:t> A  </a:t>
            </a:r>
            <a:r>
              <a:rPr dirty="0" spc="45"/>
              <a:t>S</a:t>
            </a:r>
            <a:r>
              <a:rPr dirty="0" spc="-225"/>
              <a:t> </a:t>
            </a:r>
            <a:r>
              <a:rPr dirty="0" spc="50"/>
              <a:t>E</a:t>
            </a:r>
            <a:r>
              <a:rPr dirty="0" spc="-220"/>
              <a:t> </a:t>
            </a:r>
            <a:r>
              <a:rPr dirty="0" spc="130"/>
              <a:t>T	T</a:t>
            </a:r>
            <a:r>
              <a:rPr dirty="0" spc="-225"/>
              <a:t> </a:t>
            </a:r>
            <a:r>
              <a:rPr dirty="0" spc="320"/>
              <a:t>O	</a:t>
            </a:r>
            <a:r>
              <a:rPr dirty="0" spc="170"/>
              <a:t>G</a:t>
            </a:r>
            <a:r>
              <a:rPr dirty="0" spc="-220"/>
              <a:t> </a:t>
            </a:r>
            <a:r>
              <a:rPr dirty="0" spc="50"/>
              <a:t>E</a:t>
            </a:r>
            <a:r>
              <a:rPr dirty="0" spc="-225"/>
              <a:t> </a:t>
            </a:r>
            <a:r>
              <a:rPr dirty="0" spc="130"/>
              <a:t>T		T</a:t>
            </a:r>
            <a:r>
              <a:rPr dirty="0" spc="-225"/>
              <a:t> </a:t>
            </a:r>
            <a:r>
              <a:rPr dirty="0" spc="260"/>
              <a:t>H</a:t>
            </a:r>
            <a:r>
              <a:rPr dirty="0" spc="-225"/>
              <a:t> </a:t>
            </a:r>
            <a:r>
              <a:rPr dirty="0" spc="50"/>
              <a:t>E	</a:t>
            </a:r>
            <a:r>
              <a:rPr dirty="0" spc="100"/>
              <a:t>D</a:t>
            </a:r>
            <a:r>
              <a:rPr dirty="0" spc="-220"/>
              <a:t> </a:t>
            </a:r>
            <a:r>
              <a:rPr dirty="0" spc="50"/>
              <a:t>E</a:t>
            </a:r>
            <a:r>
              <a:rPr dirty="0" spc="-220"/>
              <a:t> </a:t>
            </a:r>
            <a:r>
              <a:rPr dirty="0" spc="45"/>
              <a:t>S</a:t>
            </a:r>
            <a:r>
              <a:rPr dirty="0" spc="-225"/>
              <a:t> </a:t>
            </a:r>
            <a:r>
              <a:rPr dirty="0" spc="5"/>
              <a:t>I</a:t>
            </a:r>
            <a:r>
              <a:rPr dirty="0" spc="-220"/>
              <a:t> </a:t>
            </a:r>
            <a:r>
              <a:rPr dirty="0" spc="-180"/>
              <a:t>R</a:t>
            </a:r>
            <a:r>
              <a:rPr dirty="0" spc="-225"/>
              <a:t> </a:t>
            </a:r>
            <a:r>
              <a:rPr dirty="0" spc="50"/>
              <a:t>E</a:t>
            </a:r>
            <a:r>
              <a:rPr dirty="0" spc="-220"/>
              <a:t> </a:t>
            </a:r>
            <a:r>
              <a:rPr dirty="0" spc="100"/>
              <a:t>D	</a:t>
            </a:r>
            <a:r>
              <a:rPr dirty="0" spc="-180"/>
              <a:t>R</a:t>
            </a:r>
            <a:r>
              <a:rPr dirty="0" spc="-229"/>
              <a:t> </a:t>
            </a:r>
            <a:r>
              <a:rPr dirty="0" spc="50"/>
              <a:t>E</a:t>
            </a:r>
            <a:r>
              <a:rPr dirty="0" spc="-229"/>
              <a:t> </a:t>
            </a:r>
            <a:r>
              <a:rPr dirty="0" spc="45"/>
              <a:t>S</a:t>
            </a:r>
            <a:r>
              <a:rPr dirty="0" spc="-229"/>
              <a:t> </a:t>
            </a:r>
            <a:r>
              <a:rPr dirty="0" spc="130"/>
              <a:t>U</a:t>
            </a:r>
            <a:r>
              <a:rPr dirty="0" spc="-225"/>
              <a:t> </a:t>
            </a:r>
            <a:r>
              <a:rPr dirty="0" spc="-150"/>
              <a:t>L</a:t>
            </a:r>
            <a:r>
              <a:rPr dirty="0" spc="-229"/>
              <a:t> </a:t>
            </a:r>
            <a:r>
              <a:rPr dirty="0" spc="130"/>
              <a:t>T</a:t>
            </a:r>
            <a:r>
              <a:rPr dirty="0" spc="-229"/>
              <a:t> </a:t>
            </a:r>
            <a:r>
              <a:rPr dirty="0" spc="45"/>
              <a:t>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ASB</dc:creator>
  <cp:keywords>DAEsnmDHtbs,BAD8sRJQ_Nk</cp:keywords>
  <dc:title>sign language recognition</dc:title>
  <dcterms:created xsi:type="dcterms:W3CDTF">2021-12-16T06:24:48Z</dcterms:created>
  <dcterms:modified xsi:type="dcterms:W3CDTF">2021-12-16T06:24:48Z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2021-12-15T00:00:00Z</vt:filetime>
  </property>
  <property fmtid="{D5CDD505-2E9C-101B-9397-08002B2CF9AE}" pid="3" name="Creator">
    <vt:lpwstr>Canva</vt:lpwstr>
  </property>
  <property fmtid="{D5CDD505-2E9C-101B-9397-08002B2CF9AE}" pid="4" name="LastSaved">
    <vt:filetime>2021-12-16T00:00:00Z</vt:filetime>
  </property>
</Properties>
</file>